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048000"/>
            <a:ext cx="6696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836712"/>
            <a:ext cx="552450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229200"/>
            <a:ext cx="576064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8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54864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24944"/>
            <a:ext cx="58326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1196752"/>
            <a:ext cx="4733925" cy="3067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71464" y="0"/>
            <a:ext cx="5472608" cy="6864850"/>
            <a:chOff x="1127448" y="6597"/>
            <a:chExt cx="5806058" cy="7448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6597"/>
              <a:ext cx="5734050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996952"/>
              <a:ext cx="5772150" cy="44577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02399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992" y="41700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3992" y="555581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116632"/>
            <a:ext cx="5819775" cy="644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5589240"/>
            <a:ext cx="3171825" cy="94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0828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0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8102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18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2708920"/>
            <a:ext cx="4714875" cy="2619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15480" y="476672"/>
            <a:ext cx="5857875" cy="6123062"/>
            <a:chOff x="1415480" y="0"/>
            <a:chExt cx="5857875" cy="6123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0"/>
              <a:ext cx="5734050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2636912"/>
              <a:ext cx="5857875" cy="3486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52804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51583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73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0"/>
            <a:ext cx="58197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12776"/>
            <a:ext cx="3672408" cy="53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495925" cy="634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085184"/>
            <a:ext cx="52292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0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260648"/>
            <a:ext cx="55149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413292"/>
            <a:ext cx="562927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268760"/>
            <a:ext cx="54006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314376"/>
            <a:ext cx="54006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520248"/>
            <a:ext cx="5400600" cy="1293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9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5911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725144"/>
            <a:ext cx="61926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5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