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2462212"/>
            <a:ext cx="877252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980728"/>
            <a:ext cx="5334000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77281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65576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212976"/>
            <a:ext cx="576064" cy="29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6307013"/>
            <a:ext cx="864096" cy="352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94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268760"/>
            <a:ext cx="53721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636912"/>
            <a:ext cx="55446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46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96752"/>
            <a:ext cx="58483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467100"/>
            <a:ext cx="47148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2754"/>
            <a:ext cx="58674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681" b="7623"/>
          <a:stretch/>
        </p:blipFill>
        <p:spPr>
          <a:xfrm>
            <a:off x="2423592" y="4725144"/>
            <a:ext cx="5827476" cy="17861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2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12776"/>
            <a:ext cx="5791200" cy="4576514"/>
            <a:chOff x="1199456" y="188640"/>
            <a:chExt cx="5791200" cy="45765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188640"/>
              <a:ext cx="5791200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365104"/>
              <a:ext cx="3638550" cy="40005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1412776"/>
            <a:ext cx="5819775" cy="3876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80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0576" y="39058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88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57912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708920"/>
            <a:ext cx="4762500" cy="27432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39416" y="2447314"/>
            <a:ext cx="5882258" cy="4381078"/>
            <a:chOff x="839416" y="1484784"/>
            <a:chExt cx="5882258" cy="438107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1484784"/>
              <a:ext cx="5810250" cy="2895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4437112"/>
              <a:ext cx="5753100" cy="14287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096000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53732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68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980728"/>
            <a:ext cx="3943350" cy="31432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95400" y="56110"/>
            <a:ext cx="6013920" cy="6801890"/>
            <a:chOff x="479376" y="0"/>
            <a:chExt cx="6659488" cy="7400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0"/>
              <a:ext cx="5867400" cy="3429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3429000"/>
              <a:ext cx="5819775" cy="39719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303912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912" y="567519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6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16632"/>
            <a:ext cx="11730905" cy="6679654"/>
            <a:chOff x="335360" y="116632"/>
            <a:chExt cx="11730905" cy="66796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16632"/>
              <a:ext cx="581977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6040" y="2420888"/>
              <a:ext cx="5610225" cy="2476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2852936"/>
              <a:ext cx="5876925" cy="39433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519936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6" y="4648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70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5600" y="116632"/>
            <a:ext cx="5810250" cy="6404198"/>
            <a:chOff x="2495600" y="116632"/>
            <a:chExt cx="5810250" cy="64041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5600" y="116632"/>
              <a:ext cx="5810250" cy="2143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3632" y="2348880"/>
              <a:ext cx="5391150" cy="4171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182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196752"/>
            <a:ext cx="54864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1247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170080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3933056"/>
            <a:ext cx="187220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4819176"/>
            <a:ext cx="504056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5266" y="5282354"/>
            <a:ext cx="4023021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9736" y="5737709"/>
            <a:ext cx="695207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18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