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3133725"/>
            <a:ext cx="67151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96752"/>
            <a:ext cx="57435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11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53721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780928"/>
            <a:ext cx="5238750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270892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21297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15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54578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6827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414908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50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147637"/>
            <a:ext cx="5410200" cy="656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6782" y="4810311"/>
            <a:ext cx="396044" cy="174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2617" y="5426370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11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0" y="548680"/>
            <a:ext cx="54768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869160"/>
            <a:ext cx="490537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5373216"/>
            <a:ext cx="540060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02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5640" y="1268760"/>
            <a:ext cx="5913115" cy="5557491"/>
            <a:chOff x="2855640" y="1268760"/>
            <a:chExt cx="5913115" cy="55574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5640" y="1268760"/>
              <a:ext cx="5753100" cy="3257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5680" y="4645026"/>
              <a:ext cx="5553075" cy="2181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388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53435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348880"/>
            <a:ext cx="518457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894117"/>
            <a:ext cx="518457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3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836712"/>
            <a:ext cx="5391150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348880"/>
            <a:ext cx="5544616" cy="4293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69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579120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844824"/>
            <a:ext cx="4391025" cy="2124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2420888"/>
            <a:ext cx="5876925" cy="4219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56040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42292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0"/>
            <a:ext cx="5762625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20888"/>
            <a:ext cx="5800725" cy="33337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168008" y="2348880"/>
            <a:ext cx="5715000" cy="4213820"/>
            <a:chOff x="6240016" y="1988840"/>
            <a:chExt cx="5715000" cy="42138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40016" y="1988840"/>
              <a:ext cx="5715000" cy="27622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28048" y="4869160"/>
              <a:ext cx="4267200" cy="13335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375920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08568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15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2276872"/>
            <a:ext cx="5543550" cy="27241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9376" y="13692"/>
            <a:ext cx="6405364" cy="6844308"/>
            <a:chOff x="263352" y="0"/>
            <a:chExt cx="6981428" cy="74203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0"/>
              <a:ext cx="5829300" cy="2276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2276872"/>
              <a:ext cx="5848350" cy="5143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15989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471580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39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57912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636912"/>
            <a:ext cx="5829300" cy="2828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844824"/>
            <a:ext cx="5810250" cy="81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2780928"/>
            <a:ext cx="5486400" cy="3838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03912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89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86740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40768"/>
            <a:ext cx="582930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11967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25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1412776"/>
            <a:ext cx="5534025" cy="18478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7368" y="0"/>
            <a:ext cx="6628084" cy="6714578"/>
            <a:chOff x="335360" y="44624"/>
            <a:chExt cx="6765404" cy="71109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4624"/>
              <a:ext cx="5829300" cy="1828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1916832"/>
              <a:ext cx="5848350" cy="52387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447928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6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340768"/>
            <a:ext cx="5791200" cy="3911055"/>
            <a:chOff x="1271464" y="19347"/>
            <a:chExt cx="5791200" cy="39110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19347"/>
              <a:ext cx="5791200" cy="2819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2996952"/>
              <a:ext cx="4514850" cy="93345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2780928"/>
            <a:ext cx="5791200" cy="3552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03912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08568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55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33337"/>
            <a:ext cx="5895975" cy="679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69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2025-11-07T02:13:12Z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