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3062287"/>
            <a:ext cx="90773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013" r="67"/>
          <a:stretch/>
        </p:blipFill>
        <p:spPr>
          <a:xfrm>
            <a:off x="2711624" y="23073"/>
            <a:ext cx="5853935" cy="4050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686175"/>
            <a:ext cx="4819650" cy="3171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280" b="1739"/>
          <a:stretch/>
        </p:blipFill>
        <p:spPr>
          <a:xfrm>
            <a:off x="6023992" y="3501008"/>
            <a:ext cx="5423555" cy="346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340768"/>
            <a:ext cx="58864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044087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409046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50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4" y="1268760"/>
            <a:ext cx="580072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84984"/>
            <a:ext cx="5781675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3898756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70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55559"/>
            <a:ext cx="58197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5877272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76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58578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58112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609329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98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40" y="1268760"/>
            <a:ext cx="57531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2317" y="482543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60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2025-11-07T02:32:36Z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