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493" b="-3059"/>
          <a:stretch/>
        </p:blipFill>
        <p:spPr>
          <a:xfrm>
            <a:off x="183185" y="2996952"/>
            <a:ext cx="12008815" cy="883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52400"/>
            <a:ext cx="641032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1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3817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t="804" r="482"/>
          <a:stretch/>
        </p:blipFill>
        <p:spPr>
          <a:xfrm>
            <a:off x="2605316" y="1969986"/>
            <a:ext cx="6350941" cy="296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04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843212"/>
            <a:ext cx="118205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63341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276872"/>
            <a:ext cx="6410325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3356992"/>
            <a:ext cx="5114925" cy="44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16759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73720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33226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3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836712"/>
            <a:ext cx="6419850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98884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49289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1968024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8790" y="2474042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2204864"/>
            <a:ext cx="115212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4077072"/>
            <a:ext cx="6480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3789040"/>
            <a:ext cx="6480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77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1196752"/>
            <a:ext cx="6629546" cy="4808915"/>
            <a:chOff x="2495600" y="8182"/>
            <a:chExt cx="6629546" cy="4808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8182"/>
              <a:ext cx="6286500" cy="95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3728" b="43272"/>
            <a:stretch/>
          </p:blipFill>
          <p:spPr>
            <a:xfrm>
              <a:off x="2495600" y="980728"/>
              <a:ext cx="6629546" cy="383636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72064" y="357301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05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3817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900071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385273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0465" y="3415631"/>
            <a:ext cx="792088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950482"/>
            <a:ext cx="72008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7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204864"/>
            <a:ext cx="118586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33350"/>
            <a:ext cx="6372225" cy="659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09044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160392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1409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5472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6531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56612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66345" y="56612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7808" y="616530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21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3627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78092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284984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95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8491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908720"/>
            <a:ext cx="63627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23592" y="3664"/>
            <a:ext cx="6569579" cy="6518898"/>
            <a:chOff x="2423592" y="3664"/>
            <a:chExt cx="6569579" cy="6518898"/>
          </a:xfrm>
        </p:grpSpPr>
        <p:grpSp>
          <p:nvGrpSpPr>
            <p:cNvPr id="4" name="组合 3"/>
            <p:cNvGrpSpPr/>
            <p:nvPr/>
          </p:nvGrpSpPr>
          <p:grpSpPr>
            <a:xfrm>
              <a:off x="2423592" y="3664"/>
              <a:ext cx="6569579" cy="3493680"/>
              <a:chOff x="2567608" y="1268760"/>
              <a:chExt cx="6569579" cy="349368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67608" y="1268760"/>
                <a:ext cx="6419850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/>
              <a:srcRect l="1" t="948" r="-1812" b="9038"/>
              <a:stretch/>
            </p:blipFill>
            <p:spPr>
              <a:xfrm>
                <a:off x="2630189" y="1907405"/>
                <a:ext cx="6506998" cy="285503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t="377" r="402" b="1"/>
            <a:stretch/>
          </p:blipFill>
          <p:spPr>
            <a:xfrm>
              <a:off x="2461300" y="3410146"/>
              <a:ext cx="6375023" cy="31124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20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628800"/>
            <a:ext cx="63817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3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24744"/>
            <a:ext cx="63817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36510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889767"/>
            <a:ext cx="1368152" cy="337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805264"/>
            <a:ext cx="1728192" cy="337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09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6681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3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4489" r="193"/>
          <a:stretch/>
        </p:blipFill>
        <p:spPr>
          <a:xfrm>
            <a:off x="1199456" y="0"/>
            <a:ext cx="8308783" cy="12736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68760"/>
            <a:ext cx="7753350" cy="5524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184232" y="980728"/>
            <a:ext cx="3790950" cy="4586064"/>
            <a:chOff x="8184232" y="980728"/>
            <a:chExt cx="3790950" cy="45860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84232" y="980728"/>
              <a:ext cx="3790950" cy="2247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84232" y="3356992"/>
              <a:ext cx="3743325" cy="22098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724812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26545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55013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61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19692"/>
            <a:ext cx="4476750" cy="642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861048"/>
            <a:ext cx="44767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8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908720"/>
            <a:ext cx="63722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4290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96944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6737" y="597756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7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212369"/>
            <a:ext cx="6343650" cy="6620222"/>
            <a:chOff x="2855640" y="620688"/>
            <a:chExt cx="6343650" cy="66202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620688"/>
              <a:ext cx="6343650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3068960"/>
              <a:ext cx="6019800" cy="4171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96000" y="620688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12211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364502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364502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41490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55078" y="41490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46531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0216" y="573325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11624" y="623731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09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268760"/>
            <a:ext cx="12025336" cy="4251642"/>
            <a:chOff x="0" y="1268760"/>
            <a:chExt cx="12025336" cy="4251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268760"/>
              <a:ext cx="634365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12024" y="1556792"/>
              <a:ext cx="5713312" cy="396361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07768" y="22391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2930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2276872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3719173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4652427"/>
            <a:ext cx="72008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3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84784"/>
            <a:ext cx="62388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88840"/>
            <a:ext cx="64198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2564904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805264"/>
            <a:ext cx="1728192" cy="287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5811517"/>
            <a:ext cx="36004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6208203"/>
            <a:ext cx="1512168" cy="335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4869160"/>
            <a:ext cx="864096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5296773"/>
            <a:ext cx="1080120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8208" y="5749259"/>
            <a:ext cx="648072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18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857500"/>
            <a:ext cx="118395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8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029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64103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9104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21297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72514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3542" y="472514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48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