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928937"/>
            <a:ext cx="74199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7443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60648"/>
            <a:ext cx="64389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548680"/>
            <a:ext cx="63817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924944"/>
            <a:ext cx="63912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124744"/>
            <a:ext cx="648072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276872"/>
            <a:ext cx="108012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2838939"/>
            <a:ext cx="1008112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0302" y="3995637"/>
            <a:ext cx="697039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29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5246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192807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797152"/>
            <a:ext cx="158417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530120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4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776537"/>
            <a:ext cx="118395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6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198"/>
            <a:ext cx="5184576" cy="68095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318984"/>
            <a:ext cx="5340696" cy="353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6632"/>
            <a:ext cx="5994102" cy="3162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12976"/>
            <a:ext cx="245745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573016"/>
            <a:ext cx="4124572" cy="31076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984" y="2996952"/>
            <a:ext cx="6096000" cy="379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321297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378904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5545513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6143712"/>
            <a:ext cx="648072" cy="35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1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0"/>
            <a:ext cx="6381750" cy="677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569430"/>
            <a:ext cx="864096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323575"/>
            <a:ext cx="864096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096574"/>
            <a:ext cx="864096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6132005"/>
            <a:ext cx="864096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124075"/>
            <a:ext cx="118586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6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638"/>
            <a:ext cx="7988200" cy="2139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772816"/>
            <a:ext cx="6035624" cy="19836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798592"/>
            <a:ext cx="6943526" cy="3059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789040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4656306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5966632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7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8205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412776"/>
            <a:ext cx="4524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6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8014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9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391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348880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668633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6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5243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9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09825"/>
            <a:ext cx="117824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5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0"/>
            <a:ext cx="6552728" cy="24285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3816424" cy="39259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561238"/>
            <a:ext cx="5968774" cy="42914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2636912"/>
            <a:ext cx="371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607114"/>
            <a:ext cx="371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2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844824"/>
            <a:ext cx="63722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7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6632"/>
            <a:ext cx="5369272" cy="654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129539"/>
            <a:ext cx="648072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6573" y="4418258"/>
            <a:ext cx="648072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7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32656"/>
            <a:ext cx="63246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377" r="-462"/>
          <a:stretch/>
        </p:blipFill>
        <p:spPr>
          <a:xfrm>
            <a:off x="2586462" y="4581425"/>
            <a:ext cx="6105052" cy="20478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324007"/>
            <a:ext cx="72008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5170902"/>
            <a:ext cx="72008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2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-51804"/>
            <a:ext cx="5821510" cy="6909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953" y="4725144"/>
            <a:ext cx="3429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3407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1801097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508518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3" y="5517232"/>
            <a:ext cx="5760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1491" y="6002434"/>
            <a:ext cx="5760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3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63627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18" r="297"/>
          <a:stretch/>
        </p:blipFill>
        <p:spPr>
          <a:xfrm>
            <a:off x="2595889" y="1124744"/>
            <a:ext cx="6391262" cy="5547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686407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204864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3140968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3645024"/>
            <a:ext cx="165618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566124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96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6467475" cy="648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334883"/>
            <a:ext cx="864096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4571701"/>
            <a:ext cx="1080120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627504"/>
            <a:ext cx="1440160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00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4674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02034"/>
            <a:ext cx="72008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6069872"/>
            <a:ext cx="2736304" cy="378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4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