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3152775"/>
            <a:ext cx="115347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26" y="1224186"/>
            <a:ext cx="11729262" cy="56338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03025"/>
            <a:ext cx="576064" cy="28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551919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2157" y="4537401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2157" y="5423521"/>
            <a:ext cx="57606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4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252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764704"/>
            <a:ext cx="8652495" cy="5826968"/>
            <a:chOff x="1199456" y="332656"/>
            <a:chExt cx="8652495" cy="5826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332656"/>
              <a:ext cx="8334375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268760"/>
              <a:ext cx="7515225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9576" y="3645024"/>
              <a:ext cx="7572375" cy="2514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26435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5123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87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0"/>
            <a:ext cx="7910858" cy="6820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7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1466"/>
            <a:ext cx="4552950" cy="672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636912"/>
            <a:ext cx="45053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1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692696"/>
            <a:ext cx="75438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124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7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40768"/>
            <a:ext cx="4067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0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47937"/>
            <a:ext cx="118014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1421"/>
            <a:ext cx="5400600" cy="68196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268760"/>
            <a:ext cx="1152128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1628800"/>
            <a:ext cx="57606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6329" y="2030575"/>
            <a:ext cx="1080120" cy="243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6129" y="3632851"/>
            <a:ext cx="576064" cy="26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068960"/>
            <a:ext cx="576064" cy="26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192" y="4293096"/>
            <a:ext cx="576064" cy="26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5427" y="4681417"/>
            <a:ext cx="576064" cy="267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56040" y="602128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8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12776"/>
            <a:ext cx="6238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287217"/>
            <a:ext cx="5811986" cy="5606050"/>
            <a:chOff x="2423592" y="116632"/>
            <a:chExt cx="6429375" cy="6628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592" y="116632"/>
              <a:ext cx="6429375" cy="419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" t="3298" r="-162"/>
            <a:stretch/>
          </p:blipFill>
          <p:spPr>
            <a:xfrm>
              <a:off x="2736497" y="4249369"/>
              <a:ext cx="6105844" cy="249613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256240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6269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r="6711" b="746"/>
          <a:stretch/>
        </p:blipFill>
        <p:spPr>
          <a:xfrm>
            <a:off x="6528048" y="2060848"/>
            <a:ext cx="5224823" cy="33561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31904" y="5661248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8" y="6019914"/>
            <a:ext cx="576064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39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80987"/>
            <a:ext cx="6391275" cy="629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621681"/>
            <a:ext cx="720080" cy="27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0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16632"/>
            <a:ext cx="6406133" cy="5731718"/>
            <a:chOff x="2783632" y="116632"/>
            <a:chExt cx="6406133" cy="5731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116632"/>
              <a:ext cx="6048375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40" y="3429000"/>
              <a:ext cx="6334125" cy="2419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5445224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40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548680"/>
            <a:ext cx="6457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71898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780928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8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09550"/>
            <a:ext cx="64103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0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