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92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595562"/>
            <a:ext cx="65341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58007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916832"/>
            <a:ext cx="4543425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852936"/>
            <a:ext cx="5810250" cy="331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5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412776"/>
            <a:ext cx="57531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454342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09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58007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988840"/>
            <a:ext cx="41910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0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5400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804505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348880"/>
            <a:ext cx="3096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501008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61542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0789" y="461542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9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381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645024"/>
            <a:ext cx="576064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753425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5589240"/>
            <a:ext cx="504056" cy="2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75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966"/>
            <a:ext cx="5112568" cy="687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6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268760"/>
            <a:ext cx="5467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729089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429000"/>
            <a:ext cx="511256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9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5419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852936"/>
            <a:ext cx="5616624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64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58769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988840"/>
            <a:ext cx="5067300" cy="339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717032"/>
            <a:ext cx="5781675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268760"/>
            <a:ext cx="50673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5819775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1584" y="548680"/>
            <a:ext cx="5848350" cy="4314825"/>
            <a:chOff x="1415480" y="0"/>
            <a:chExt cx="5848350" cy="4314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0"/>
              <a:ext cx="584835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75520" y="3429000"/>
              <a:ext cx="3238500" cy="8858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-454" b="6448"/>
          <a:stretch/>
        </p:blipFill>
        <p:spPr>
          <a:xfrm>
            <a:off x="2279576" y="4941168"/>
            <a:ext cx="5874846" cy="17465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415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53835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58864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268760"/>
            <a:ext cx="57721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8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7912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16832"/>
            <a:ext cx="5133975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988840"/>
            <a:ext cx="5838825" cy="470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049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0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268760"/>
            <a:ext cx="51339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583882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21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5810250" cy="2190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248128" y="908720"/>
            <a:ext cx="4362450" cy="5281761"/>
            <a:chOff x="7248128" y="908720"/>
            <a:chExt cx="4362450" cy="52817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8207" b="925"/>
            <a:stretch/>
          </p:blipFill>
          <p:spPr>
            <a:xfrm>
              <a:off x="7320136" y="908720"/>
              <a:ext cx="3404582" cy="28593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48128" y="3933056"/>
              <a:ext cx="4362450" cy="22574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055440" y="3645024"/>
            <a:ext cx="5753100" cy="2713831"/>
            <a:chOff x="983432" y="2780928"/>
            <a:chExt cx="5753100" cy="27138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2780928"/>
              <a:ext cx="5753100" cy="2181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5085184"/>
              <a:ext cx="3543300" cy="4095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624001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64152" y="1196752"/>
            <a:ext cx="4362450" cy="5281761"/>
            <a:chOff x="7248128" y="908720"/>
            <a:chExt cx="4362450" cy="52817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18207" b="925"/>
            <a:stretch/>
          </p:blipFill>
          <p:spPr>
            <a:xfrm>
              <a:off x="7320136" y="908720"/>
              <a:ext cx="3404582" cy="28593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8128" y="3933056"/>
              <a:ext cx="4362450" cy="2257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123950"/>
            <a:ext cx="5819775" cy="573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4032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1887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2025-11-07T01:41:17Z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