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2C96C-12B6-4027-89DF-6E0149813DE1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65B4CA-F40C-4E8F-90F6-F7D2FEAB3A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962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5B4CA-F40C-4E8F-90F6-F7D2FEAB3A5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725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3048000"/>
            <a:ext cx="74580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1624" y="332656"/>
            <a:ext cx="5853683" cy="6281282"/>
            <a:chOff x="1199456" y="257"/>
            <a:chExt cx="5853683" cy="62812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257"/>
              <a:ext cx="5781675" cy="3990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005064"/>
              <a:ext cx="5772150" cy="2276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824192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579120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088" y="2354950"/>
            <a:ext cx="4429125" cy="44862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95400" y="2353494"/>
            <a:ext cx="5848350" cy="4504506"/>
            <a:chOff x="767408" y="1628800"/>
            <a:chExt cx="5848350" cy="450450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408" y="1628800"/>
              <a:ext cx="5848350" cy="39528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64867" y="5733256"/>
              <a:ext cx="4314825" cy="4000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5735960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5960" y="53253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71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590550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20" y="1268760"/>
            <a:ext cx="4429125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63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3056"/>
            <a:ext cx="579120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980728"/>
            <a:ext cx="4591050" cy="4114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456" y="2348880"/>
            <a:ext cx="5743575" cy="163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9456" y="4077072"/>
            <a:ext cx="5800725" cy="933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/>
          <a:srcRect r="1161" b="3616"/>
          <a:stretch/>
        </p:blipFill>
        <p:spPr>
          <a:xfrm>
            <a:off x="1487488" y="4654679"/>
            <a:ext cx="3087918" cy="220332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12024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2024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03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2420888"/>
            <a:ext cx="3829050" cy="27622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99456" y="156692"/>
            <a:ext cx="5792564" cy="6701308"/>
            <a:chOff x="1199456" y="0"/>
            <a:chExt cx="5872733" cy="7357492"/>
          </a:xfrm>
        </p:grpSpPr>
        <p:grpSp>
          <p:nvGrpSpPr>
            <p:cNvPr id="4" name="组合 3"/>
            <p:cNvGrpSpPr/>
            <p:nvPr/>
          </p:nvGrpSpPr>
          <p:grpSpPr>
            <a:xfrm>
              <a:off x="1199456" y="0"/>
              <a:ext cx="5872733" cy="3213720"/>
              <a:chOff x="3287688" y="188640"/>
              <a:chExt cx="5872733" cy="321372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D8D8D8"/>
                  </a:clrFrom>
                  <a:clrTo>
                    <a:srgbClr val="D8D8D8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359696" y="188640"/>
                <a:ext cx="5800725" cy="9525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87688" y="1268760"/>
                <a:ext cx="5800725" cy="21336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9456" y="3356992"/>
              <a:ext cx="5743575" cy="40005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6168008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8008" y="52962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90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572452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348880"/>
            <a:ext cx="3819525" cy="2924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268760"/>
            <a:ext cx="5838825" cy="451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2615" y="5905500"/>
            <a:ext cx="3752850" cy="952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96000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43112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08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72477"/>
            <a:ext cx="5800725" cy="5867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6575" y="2348880"/>
            <a:ext cx="53054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9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0542"/>
            <a:ext cx="5073252" cy="68434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18854"/>
            <a:ext cx="504056" cy="332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1196752"/>
            <a:ext cx="1224136" cy="332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1772816"/>
            <a:ext cx="2088232" cy="332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60" y="2313393"/>
            <a:ext cx="3096344" cy="3659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3992" y="3501008"/>
            <a:ext cx="792088" cy="332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00056" y="4653136"/>
            <a:ext cx="1368152" cy="332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51784" y="6381328"/>
            <a:ext cx="1368152" cy="332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52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2025-11-07T02:38:26Z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