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4"/>
  </p:handoutMasterIdLst>
  <p:sldIdLst>
    <p:sldId id="302" r:id="rId2"/>
    <p:sldId id="303" r:id="rId3"/>
    <p:sldId id="305" r:id="rId4"/>
    <p:sldId id="306" r:id="rId5"/>
    <p:sldId id="307" r:id="rId6"/>
    <p:sldId id="308" r:id="rId7"/>
    <p:sldId id="309" r:id="rId8"/>
    <p:sldId id="310" r:id="rId9"/>
    <p:sldId id="311" r:id="rId10"/>
    <p:sldId id="312" r:id="rId11"/>
    <p:sldId id="313" r:id="rId12"/>
    <p:sldId id="314" r:id="rId13"/>
    <p:sldId id="315" r:id="rId14"/>
    <p:sldId id="316" r:id="rId15"/>
    <p:sldId id="317" r:id="rId16"/>
    <p:sldId id="318" r:id="rId17"/>
    <p:sldId id="319" r:id="rId18"/>
    <p:sldId id="320" r:id="rId19"/>
    <p:sldId id="321" r:id="rId20"/>
    <p:sldId id="322" r:id="rId21"/>
    <p:sldId id="323" r:id="rId22"/>
    <p:sldId id="324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2343150"/>
            <a:ext cx="6248400" cy="2171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1312" y="981075"/>
            <a:ext cx="642937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13450" y="205142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9736" y="2593185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07968" y="3140968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91944" y="4293096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95800" y="4825433"/>
            <a:ext cx="19442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72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11624" y="17761"/>
            <a:ext cx="5544616" cy="6883251"/>
            <a:chOff x="2495600" y="0"/>
            <a:chExt cx="6290181" cy="77642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95600" y="0"/>
              <a:ext cx="6286500" cy="3571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t="442" r="823"/>
            <a:stretch/>
          </p:blipFill>
          <p:spPr>
            <a:xfrm>
              <a:off x="2702197" y="3572758"/>
              <a:ext cx="6083584" cy="419145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3655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836712"/>
            <a:ext cx="2019300" cy="47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42" y="1340768"/>
            <a:ext cx="5897710" cy="355988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5969668" y="1268760"/>
            <a:ext cx="6222332" cy="5077372"/>
            <a:chOff x="6096000" y="1268760"/>
            <a:chExt cx="6451076" cy="5579813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96000" y="1268760"/>
              <a:ext cx="6419850" cy="30384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5"/>
            <a:srcRect t="2899" r="-486" b="-1"/>
            <a:stretch/>
          </p:blipFill>
          <p:spPr>
            <a:xfrm>
              <a:off x="6096000" y="4240356"/>
              <a:ext cx="6451076" cy="2608217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3181380" y="1215606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7536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728912"/>
            <a:ext cx="11811000" cy="140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792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063552" y="0"/>
            <a:ext cx="6104210" cy="6758012"/>
            <a:chOff x="1775520" y="44624"/>
            <a:chExt cx="6425183" cy="70675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75520" y="44624"/>
              <a:ext cx="6372225" cy="1733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47528" y="1844824"/>
              <a:ext cx="6353175" cy="52673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215680" y="476672"/>
            <a:ext cx="648072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79976" y="476672"/>
            <a:ext cx="1008112" cy="277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43672" y="908720"/>
            <a:ext cx="1224136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91944" y="2086974"/>
            <a:ext cx="1008112" cy="3689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960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199456" y="0"/>
            <a:ext cx="6324600" cy="6651793"/>
            <a:chOff x="1631504" y="188640"/>
            <a:chExt cx="6324600" cy="665179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31504" y="188640"/>
              <a:ext cx="2476500" cy="466725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1631504" y="756687"/>
              <a:ext cx="6324600" cy="6083746"/>
              <a:chOff x="1631504" y="692696"/>
              <a:chExt cx="6324600" cy="6083746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631504" y="692696"/>
                <a:ext cx="6324600" cy="4419600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919536" y="5157192"/>
                <a:ext cx="5181600" cy="1619250"/>
              </a:xfrm>
              <a:prstGeom prst="rect">
                <a:avLst/>
              </a:prstGeom>
            </p:spPr>
          </p:pic>
        </p:grp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36160" y="1628800"/>
            <a:ext cx="4476970" cy="295403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583832" y="1052736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55840" y="1618345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871864" y="2799782"/>
            <a:ext cx="13681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27848" y="3391292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197604" y="3970764"/>
            <a:ext cx="18002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809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268760"/>
            <a:ext cx="6343650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1844824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9736" y="3598210"/>
            <a:ext cx="25922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51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132856"/>
            <a:ext cx="11763375" cy="227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111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6632"/>
            <a:ext cx="8343900" cy="149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2614" r="448"/>
          <a:stretch/>
        </p:blipFill>
        <p:spPr>
          <a:xfrm>
            <a:off x="7440870" y="1844824"/>
            <a:ext cx="4751130" cy="23541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238" y="1628800"/>
            <a:ext cx="7524750" cy="3981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888088" y="17008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88088" y="419891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7268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4524375" cy="1885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10949"/>
            <a:ext cx="4514850" cy="689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21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44325" cy="2343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4005064"/>
            <a:ext cx="6429375" cy="2047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16080" y="4556255"/>
            <a:ext cx="1872208" cy="308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7608" y="5013176"/>
            <a:ext cx="10801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708920"/>
            <a:ext cx="11734800" cy="127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426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745" y="1340768"/>
            <a:ext cx="7440302" cy="3909962"/>
            <a:chOff x="457908" y="1556792"/>
            <a:chExt cx="7440302" cy="390996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1384" y="1556792"/>
              <a:ext cx="6705600" cy="409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l="1621" b="-2279"/>
            <a:stretch/>
          </p:blipFill>
          <p:spPr>
            <a:xfrm>
              <a:off x="457908" y="1988840"/>
              <a:ext cx="7440302" cy="3477914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l="3973" b="468"/>
          <a:stretch/>
        </p:blipFill>
        <p:spPr>
          <a:xfrm>
            <a:off x="7511480" y="1556792"/>
            <a:ext cx="4680520" cy="347797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176426" y="33900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16080" y="1844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16080" y="41449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9479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752" y="116632"/>
            <a:ext cx="3961926" cy="6472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555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-14684"/>
            <a:ext cx="5593854" cy="687268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079776" y="1369049"/>
            <a:ext cx="396044" cy="326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46803" y="1359622"/>
            <a:ext cx="396044" cy="326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9856" y="2276872"/>
            <a:ext cx="396044" cy="326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51784" y="2708920"/>
            <a:ext cx="396044" cy="326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32104" y="3178676"/>
            <a:ext cx="864096" cy="326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231904" y="6021288"/>
            <a:ext cx="864096" cy="326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07768" y="6453336"/>
            <a:ext cx="864096" cy="326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809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5472608" cy="310653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5807968" y="1268760"/>
            <a:ext cx="5918736" cy="5132312"/>
            <a:chOff x="6168008" y="1124744"/>
            <a:chExt cx="5918736" cy="513231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68008" y="1124744"/>
              <a:ext cx="4171950" cy="3810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168008" y="1484784"/>
              <a:ext cx="5918736" cy="4772272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8525418" y="5445224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056440" y="5949280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457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3284984"/>
            <a:ext cx="6400800" cy="2990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188640"/>
            <a:ext cx="6143625" cy="30384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511824" y="3872012"/>
            <a:ext cx="504056" cy="339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88088" y="4365104"/>
            <a:ext cx="1368152" cy="339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88088" y="4869160"/>
            <a:ext cx="720080" cy="339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08168" y="5373216"/>
            <a:ext cx="1152128" cy="339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95600" y="5842972"/>
            <a:ext cx="576064" cy="339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946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639616" y="92977"/>
            <a:ext cx="6329758" cy="6742464"/>
            <a:chOff x="2711624" y="22990"/>
            <a:chExt cx="6343650" cy="692755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11624" y="22990"/>
              <a:ext cx="6343650" cy="60674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27648" y="6093296"/>
              <a:ext cx="5200650" cy="85725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5591944" y="3538716"/>
            <a:ext cx="16561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91944" y="4509120"/>
            <a:ext cx="16561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64530" y="5008742"/>
            <a:ext cx="14401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68008" y="5517232"/>
            <a:ext cx="172819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519936" y="6021288"/>
            <a:ext cx="165618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5762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0"/>
            <a:ext cx="6429375" cy="688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2132856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8168" y="3260111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6000" y="4346250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579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0"/>
            <a:ext cx="5332396" cy="6835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741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260" y="2132856"/>
            <a:ext cx="11820525" cy="112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144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2025-11-07T03:15:27Z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