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498" autoAdjust="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26591-0928-4874-BA9E-47590FC432C1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35F2A-00C9-4A7D-9B18-4B07D4417A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327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35F2A-00C9-4A7D-9B18-4B07D4417A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33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3086100"/>
            <a:ext cx="64865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1340768"/>
            <a:ext cx="4210050" cy="29813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71464" y="692696"/>
            <a:ext cx="5878066" cy="5764207"/>
            <a:chOff x="1199456" y="24339"/>
            <a:chExt cx="5878066" cy="57642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4339"/>
              <a:ext cx="5734050" cy="2305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492896"/>
              <a:ext cx="5724525" cy="3295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240016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5106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87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1124744"/>
            <a:ext cx="58197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686407"/>
            <a:ext cx="54959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0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1664" y="332656"/>
            <a:ext cx="5449441" cy="6456015"/>
            <a:chOff x="3071664" y="332656"/>
            <a:chExt cx="5449441" cy="64560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15680" y="332656"/>
              <a:ext cx="530542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664" y="2492896"/>
              <a:ext cx="5391150" cy="4295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75720" y="1772816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5948890"/>
            <a:ext cx="5184576" cy="792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28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540067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780928"/>
            <a:ext cx="43204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48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196752"/>
            <a:ext cx="54197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5085184"/>
            <a:ext cx="56166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90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99656" y="1700808"/>
            <a:ext cx="5724525" cy="4941168"/>
            <a:chOff x="2783632" y="1268760"/>
            <a:chExt cx="5724525" cy="49411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3632" y="1268760"/>
              <a:ext cx="5724525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5680" y="2780928"/>
              <a:ext cx="5286375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935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052736"/>
            <a:ext cx="5343525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933056"/>
            <a:ext cx="5362575" cy="140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393305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43711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41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5245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32137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530120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548680"/>
            <a:ext cx="5486400" cy="618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445224"/>
            <a:ext cx="554461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75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8857"/>
            <a:ext cx="5762625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980728"/>
            <a:ext cx="4010025" cy="421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356992"/>
            <a:ext cx="5781675" cy="236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23992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47377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628690" cy="12873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124744"/>
            <a:ext cx="4695825" cy="34766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79376" y="1484784"/>
            <a:ext cx="5370040" cy="5262736"/>
            <a:chOff x="407368" y="1412776"/>
            <a:chExt cx="5863208" cy="5627712"/>
          </a:xfrm>
        </p:grpSpPr>
        <p:grpSp>
          <p:nvGrpSpPr>
            <p:cNvPr id="6" name="组合 5"/>
            <p:cNvGrpSpPr/>
            <p:nvPr/>
          </p:nvGrpSpPr>
          <p:grpSpPr>
            <a:xfrm>
              <a:off x="479376" y="1412776"/>
              <a:ext cx="5791200" cy="2800697"/>
              <a:chOff x="479376" y="1484784"/>
              <a:chExt cx="5791200" cy="280069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9376" y="1484784"/>
                <a:ext cx="5791200" cy="22955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67408" y="3933056"/>
                <a:ext cx="2667000" cy="3524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7368" y="4221088"/>
              <a:ext cx="5800725" cy="28194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23190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1904" y="46189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7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8197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8050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03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57626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052736"/>
            <a:ext cx="5114925" cy="37242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67408" y="2852936"/>
            <a:ext cx="5810250" cy="2891755"/>
            <a:chOff x="767408" y="2852936"/>
            <a:chExt cx="5810250" cy="289175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2852936"/>
              <a:ext cx="5810250" cy="2295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5373216"/>
              <a:ext cx="5295900" cy="3714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87997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42986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32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57816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268760"/>
            <a:ext cx="511492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124744"/>
            <a:ext cx="5029200" cy="34385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99456" y="-31606"/>
            <a:ext cx="5677122" cy="6889606"/>
            <a:chOff x="1127448" y="21252"/>
            <a:chExt cx="5844158" cy="71266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1252"/>
              <a:ext cx="5772150" cy="3257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3356992"/>
              <a:ext cx="5829300" cy="3790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240016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54892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34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58578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124744"/>
            <a:ext cx="502920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30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2060848"/>
            <a:ext cx="5591175" cy="22098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368" y="6194"/>
            <a:ext cx="6319638" cy="6861448"/>
            <a:chOff x="335360" y="0"/>
            <a:chExt cx="6607671" cy="7149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0"/>
              <a:ext cx="5743575" cy="2295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348880"/>
              <a:ext cx="5743575" cy="4800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303912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55463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2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