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AA724D-375A-4EAD-9E8F-D7D2DD273A86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B11472-FDB9-46D7-AFDC-F4AFAB45B1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7819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B11472-FDB9-46D7-AFDC-F4AFAB45B1B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57863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0800" y="1885950"/>
            <a:ext cx="7010400" cy="3086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4" y="1340768"/>
            <a:ext cx="5334000" cy="5295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39816" y="29249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91744" y="3429000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91744" y="3938047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88088" y="5589240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19736" y="6121577"/>
            <a:ext cx="4320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392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1340768"/>
            <a:ext cx="5448300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3501008"/>
            <a:ext cx="5328592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043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1196752"/>
            <a:ext cx="5362575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2780928"/>
            <a:ext cx="5256584" cy="28083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0290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88640"/>
            <a:ext cx="5762625" cy="3648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r="6608" b="539"/>
          <a:stretch/>
        </p:blipFill>
        <p:spPr>
          <a:xfrm>
            <a:off x="7176120" y="1628800"/>
            <a:ext cx="4919262" cy="16294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1464" y="3933056"/>
            <a:ext cx="5876925" cy="2781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384032" y="40050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84032" y="505143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268760"/>
            <a:ext cx="5810250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177281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9195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D8D8D8"/>
              </a:clrFrom>
              <a:clrTo>
                <a:srgbClr val="D8D8D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67608" y="1268760"/>
            <a:ext cx="5857875" cy="153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2780928"/>
            <a:ext cx="5010150" cy="4029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80176" y="234888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792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0"/>
            <a:ext cx="5451574" cy="345775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4" y="3789040"/>
            <a:ext cx="5648325" cy="1781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352" y="3501008"/>
            <a:ext cx="5829300" cy="32099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375920" y="40770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4663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260648"/>
            <a:ext cx="5648325" cy="178117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263352" y="2042074"/>
            <a:ext cx="5451574" cy="4782592"/>
            <a:chOff x="335360" y="2060848"/>
            <a:chExt cx="5781675" cy="5298529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5360" y="2060848"/>
              <a:ext cx="5781675" cy="26193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23392" y="4797152"/>
              <a:ext cx="5486400" cy="2562225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23992" y="1988840"/>
            <a:ext cx="5829300" cy="3638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087888" y="25649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136560" y="31409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651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1412776"/>
            <a:ext cx="578167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357301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4010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1340768"/>
            <a:ext cx="5800725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18448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8530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711624" y="44624"/>
            <a:ext cx="5832723" cy="6679704"/>
            <a:chOff x="1199456" y="0"/>
            <a:chExt cx="5832723" cy="667970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D8D8D8"/>
                </a:clrFrom>
                <a:clrTo>
                  <a:srgbClr val="D8D8D8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99456" y="0"/>
              <a:ext cx="5734050" cy="2524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31504" y="2564904"/>
              <a:ext cx="5400675" cy="4114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95084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</Words>
  <Application>Microsoft Office PowerPoint</Application>
  <PresentationFormat>宽屏</PresentationFormat>
  <Paragraphs>1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等线</vt:lpstr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2025-11-07T00:45:14Z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