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138487"/>
            <a:ext cx="76104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980728"/>
            <a:ext cx="54102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196752"/>
            <a:ext cx="5553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8658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02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543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013176"/>
            <a:ext cx="547260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9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7150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124744"/>
            <a:ext cx="3305175" cy="4067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450894"/>
            <a:ext cx="5800725" cy="440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5082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196752"/>
            <a:ext cx="579120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068960"/>
            <a:ext cx="5753100" cy="17907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023992" y="3068960"/>
            <a:ext cx="5781675" cy="3543275"/>
            <a:chOff x="335360" y="3717032"/>
            <a:chExt cx="5781675" cy="35432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3717032"/>
              <a:ext cx="5781675" cy="1647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5400" y="5517232"/>
              <a:ext cx="2952750" cy="17430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231904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33084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53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1268760"/>
            <a:ext cx="3962400" cy="42957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27448" y="116632"/>
            <a:ext cx="5077816" cy="6614202"/>
            <a:chOff x="1055440" y="-675456"/>
            <a:chExt cx="6155432" cy="8026821"/>
          </a:xfrm>
        </p:grpSpPr>
        <p:grpSp>
          <p:nvGrpSpPr>
            <p:cNvPr id="6" name="组合 5"/>
            <p:cNvGrpSpPr/>
            <p:nvPr/>
          </p:nvGrpSpPr>
          <p:grpSpPr>
            <a:xfrm>
              <a:off x="1055440" y="-675456"/>
              <a:ext cx="6155432" cy="6261651"/>
              <a:chOff x="983432" y="620688"/>
              <a:chExt cx="6155432" cy="626165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1464" y="620688"/>
                <a:ext cx="5867400" cy="1685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2434164"/>
                <a:ext cx="5848350" cy="44481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5589240"/>
              <a:ext cx="5743575" cy="17621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303912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3912" y="37686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3912" y="52392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25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548680"/>
            <a:ext cx="5743575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96952"/>
            <a:ext cx="5467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2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5495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6001" y="2521177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169249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45255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4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268760"/>
            <a:ext cx="54959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140968"/>
            <a:ext cx="547260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99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332656"/>
            <a:ext cx="5829300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3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40768"/>
            <a:ext cx="56483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5649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2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