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24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0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2500312"/>
            <a:ext cx="6429375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82930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492896"/>
            <a:ext cx="53911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37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5640" y="449288"/>
            <a:ext cx="4866838" cy="6408712"/>
            <a:chOff x="2495600" y="0"/>
            <a:chExt cx="5444108" cy="69765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7608" y="0"/>
              <a:ext cx="5372100" cy="1514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5600" y="1556792"/>
              <a:ext cx="5419725" cy="5419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132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94" b="1560"/>
          <a:stretch/>
        </p:blipFill>
        <p:spPr>
          <a:xfrm>
            <a:off x="3215680" y="3859"/>
            <a:ext cx="5485260" cy="68541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628800"/>
            <a:ext cx="525658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4890474"/>
            <a:ext cx="5256584" cy="1922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24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5267325" cy="1524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168008" y="1131690"/>
            <a:ext cx="4910186" cy="5726310"/>
            <a:chOff x="5951984" y="1052736"/>
            <a:chExt cx="5314950" cy="608300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51984" y="1052736"/>
              <a:ext cx="5314950" cy="30575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84032" y="4221088"/>
              <a:ext cx="4848225" cy="29146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551384" y="2420888"/>
            <a:ext cx="439248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00056" y="2780928"/>
            <a:ext cx="4392488" cy="4077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22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16632"/>
            <a:ext cx="564832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" r="-623" b="4905"/>
          <a:stretch/>
        </p:blipFill>
        <p:spPr>
          <a:xfrm>
            <a:off x="3863752" y="4801865"/>
            <a:ext cx="5395984" cy="20561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5949280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4745" y="5949280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6525344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59046" y="6525344"/>
            <a:ext cx="4320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7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12" y="180975"/>
            <a:ext cx="5362575" cy="649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764704"/>
            <a:ext cx="396044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4480" y="750303"/>
            <a:ext cx="633807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1271772"/>
            <a:ext cx="151216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3952" y="1801097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2224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4072" y="285293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55840" y="393305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09745" y="397076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19736" y="4545976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14365" y="5075757"/>
            <a:ext cx="40324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67808" y="6237312"/>
            <a:ext cx="1584176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38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58102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924944"/>
            <a:ext cx="2819400" cy="2638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743200"/>
            <a:ext cx="5819775" cy="4114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51984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4" y="486266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88640"/>
            <a:ext cx="581977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340768"/>
            <a:ext cx="4171950" cy="3190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5819775" cy="3162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4410075"/>
            <a:ext cx="5762625" cy="2447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4869160"/>
            <a:ext cx="5857875" cy="1381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19936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9976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08568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90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5810250" cy="2457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268760"/>
            <a:ext cx="4391025" cy="3305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717032"/>
            <a:ext cx="5781675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51984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80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1268760"/>
            <a:ext cx="4391025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340768"/>
            <a:ext cx="582930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95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476672"/>
            <a:ext cx="5872733" cy="1883643"/>
            <a:chOff x="1199456" y="476672"/>
            <a:chExt cx="5872733" cy="18836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476672"/>
              <a:ext cx="5800725" cy="1438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1988840"/>
              <a:ext cx="1152525" cy="3714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2420888"/>
            <a:ext cx="5514975" cy="2638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2420888"/>
            <a:ext cx="5886450" cy="2486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91944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1944" y="385376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15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57816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356992"/>
            <a:ext cx="4857750" cy="2038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140968"/>
            <a:ext cx="5772150" cy="2981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07968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8" y="46869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64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196752"/>
            <a:ext cx="571500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032" y="2780928"/>
            <a:ext cx="5638800" cy="3067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708920"/>
            <a:ext cx="5810250" cy="373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47928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08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032" y="1340768"/>
            <a:ext cx="563880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268760"/>
            <a:ext cx="5753100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61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2025-11-07T02:09:48Z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