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462212"/>
            <a:ext cx="62198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609600"/>
            <a:ext cx="63531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8478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86104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8610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2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268760"/>
            <a:ext cx="6456040" cy="4369668"/>
            <a:chOff x="2639616" y="1268760"/>
            <a:chExt cx="6456040" cy="4369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1268760"/>
              <a:ext cx="6334125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2780928"/>
              <a:ext cx="6096000" cy="2857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951984" y="17385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22048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318469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53057" y="318469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4072" y="36450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3872" y="414908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40016" y="46188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7768" y="50851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39340"/>
            <a:ext cx="6168828" cy="681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2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62769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3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73016"/>
            <a:ext cx="117633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747962"/>
            <a:ext cx="117919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52736"/>
            <a:ext cx="84296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124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5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9264"/>
            <a:ext cx="8007960" cy="6898680"/>
            <a:chOff x="1271464" y="0"/>
            <a:chExt cx="8409864" cy="7592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760" r="-333"/>
            <a:stretch/>
          </p:blipFill>
          <p:spPr>
            <a:xfrm>
              <a:off x="1271464" y="0"/>
              <a:ext cx="8409864" cy="47348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4725144"/>
              <a:ext cx="7543800" cy="2867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6395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7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8267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4543425" cy="654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429000"/>
            <a:ext cx="44767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405062"/>
            <a:ext cx="118586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0949"/>
            <a:ext cx="3885860" cy="676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4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6477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49969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4319787"/>
            <a:ext cx="2016224" cy="304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797152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27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412776"/>
            <a:ext cx="6463283" cy="4635971"/>
            <a:chOff x="2567608" y="116632"/>
            <a:chExt cx="6463283" cy="4635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116632"/>
              <a:ext cx="641032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2780928"/>
              <a:ext cx="6391275" cy="1971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50131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5892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276350"/>
            <a:ext cx="63341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2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8014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295400"/>
            <a:ext cx="6362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355282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-432" b="9690"/>
          <a:stretch/>
        </p:blipFill>
        <p:spPr>
          <a:xfrm>
            <a:off x="2927648" y="1772816"/>
            <a:ext cx="6103230" cy="44300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34644" y="3050106"/>
            <a:ext cx="782662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573016"/>
            <a:ext cx="936104" cy="326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9821" y="2962652"/>
            <a:ext cx="7128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35010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414908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2138" y="414908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4072" y="515719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0958" y="5157192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8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692696"/>
            <a:ext cx="6374507" cy="6076181"/>
            <a:chOff x="2855640" y="188640"/>
            <a:chExt cx="6374507" cy="60761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5640" y="188640"/>
              <a:ext cx="4810125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692696"/>
              <a:ext cx="6086475" cy="557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013250" y="1209141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0469" y="1681954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2636912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3112687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3573016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856" y="4077072"/>
            <a:ext cx="4320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9776" y="5517232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2064" y="5949280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16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2025-11-07T03:22:23Z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