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952750"/>
            <a:ext cx="75628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7156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80928"/>
            <a:ext cx="8874372" cy="39253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9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069" b="5265"/>
          <a:stretch/>
        </p:blipFill>
        <p:spPr>
          <a:xfrm>
            <a:off x="2351584" y="-243408"/>
            <a:ext cx="7216622" cy="3439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9537302" cy="36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53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34512" cy="5672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59492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437090" cy="3427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207" y="4264081"/>
            <a:ext cx="7719218" cy="24827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892182" cy="3174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230311"/>
            <a:ext cx="5270202" cy="364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7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536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45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9858375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70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727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708920"/>
            <a:ext cx="44577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35992"/>
            <a:ext cx="9050288" cy="6239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4847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4208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29309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78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299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6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60840"/>
            <a:ext cx="9793088" cy="5797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625383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774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858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28498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0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4911"/>
            <a:ext cx="9686925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2494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28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23115"/>
            <a:ext cx="8843745" cy="663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6965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25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445" r="731"/>
          <a:stretch/>
        </p:blipFill>
        <p:spPr>
          <a:xfrm>
            <a:off x="1127448" y="188640"/>
            <a:ext cx="8973610" cy="20369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15358"/>
            <a:ext cx="10067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9791798" cy="3228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7" y="4149080"/>
            <a:ext cx="6071981" cy="270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5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88963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823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9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06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5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2025-11-08T06:45:59Z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