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8D3DAD-C312-4D57-810D-1763ACAA665D}" type="datetimeFigureOut">
              <a:rPr lang="zh-CN" altLang="en-US" smtClean="0"/>
              <a:t>2025/11/8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9DDA57-69F3-43CA-AB2D-A66C222321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8423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DDA57-69F3-43CA-AB2D-A66C2223215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7947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DDA57-69F3-43CA-AB2D-A66C2223215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069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3039352"/>
            <a:ext cx="11809312" cy="77929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16632"/>
            <a:ext cx="8732540" cy="6533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4316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40768"/>
            <a:ext cx="8499468" cy="523981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/>
          <a:srcRect l="3621" r="9276" b="3142"/>
          <a:stretch/>
        </p:blipFill>
        <p:spPr>
          <a:xfrm>
            <a:off x="8544272" y="1124744"/>
            <a:ext cx="3459638" cy="360727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64152" y="609329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80728"/>
            <a:ext cx="10115550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3647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753725" cy="477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6021288"/>
            <a:ext cx="10229850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4360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52736"/>
            <a:ext cx="10058400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4717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23866"/>
            <a:ext cx="5395564" cy="261186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708920"/>
            <a:ext cx="8404620" cy="4076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8578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1002982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7357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16317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8887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85825"/>
            <a:ext cx="10220325" cy="597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61484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</Words>
  <Application>Microsoft Office PowerPoint</Application>
  <PresentationFormat>宽屏</PresentationFormat>
  <Paragraphs>2</Paragraphs>
  <Slides>10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等线</vt:lpstr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2025-11-08T06:42:24Z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