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028950"/>
            <a:ext cx="74866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340768"/>
            <a:ext cx="7920880" cy="51279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420888"/>
            <a:ext cx="3844937" cy="2448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780928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615" y="4656027"/>
            <a:ext cx="7200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397" y="5894518"/>
            <a:ext cx="986297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15446"/>
            <a:ext cx="82677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61048"/>
            <a:ext cx="39243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7398" y="1675100"/>
            <a:ext cx="122413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5449" y="2936740"/>
            <a:ext cx="1034527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82772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2195" y="3339505"/>
            <a:ext cx="118110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132" y="3811860"/>
            <a:ext cx="68580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3366464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56792"/>
            <a:ext cx="61245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573016"/>
            <a:ext cx="63246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486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68580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007915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4239" y="3281130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83820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6221953"/>
            <a:ext cx="50133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204864"/>
            <a:ext cx="71913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971550"/>
            <a:ext cx="7981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