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988840"/>
            <a:ext cx="42005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1380" y="3212976"/>
            <a:ext cx="7353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85278"/>
            <a:ext cx="9474076" cy="5212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1371752"/>
            <a:ext cx="20002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4437112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7" y="5157192"/>
            <a:ext cx="64807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9476" y="5157192"/>
            <a:ext cx="1394755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9588" y="5978995"/>
            <a:ext cx="160231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20688"/>
            <a:ext cx="65055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564904"/>
            <a:ext cx="64674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594" y="1868762"/>
            <a:ext cx="6419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492896"/>
            <a:ext cx="64293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470" y="1799312"/>
            <a:ext cx="6419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628800"/>
            <a:ext cx="64865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932" y="922853"/>
            <a:ext cx="6419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36898"/>
            <a:ext cx="112776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4450"/>
            <a:ext cx="117729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600" y="1988840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099" y="2463402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5284" y="2891666"/>
            <a:ext cx="2069308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8398" y="3343078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6307" y="3343078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8530" y="3829214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8802" y="4743614"/>
            <a:ext cx="639045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5866" y="4743614"/>
            <a:ext cx="639045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548680"/>
            <a:ext cx="33813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96700" cy="512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1268760"/>
            <a:ext cx="967508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626" y="1731747"/>
            <a:ext cx="8930757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7283" y="2183161"/>
            <a:ext cx="643173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1146" y="3109136"/>
            <a:ext cx="1417342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5637" y="3988812"/>
            <a:ext cx="393859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98" y="3609950"/>
            <a:ext cx="113347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732070"/>
            <a:ext cx="3024336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5278" y="3192578"/>
            <a:ext cx="1970881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425537"/>
            <a:ext cx="792088" cy="73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9237"/>
            <a:ext cx="11801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40768"/>
            <a:ext cx="120205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12269"/>
            <a:ext cx="10513168" cy="4914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573016"/>
            <a:ext cx="172819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961978"/>
            <a:ext cx="71139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6186" y="5552287"/>
            <a:ext cx="71139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692696"/>
            <a:ext cx="33623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8014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82061" y="1340768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6719" y="1803755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2902" y="2255168"/>
            <a:ext cx="768722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9530" y="2255168"/>
            <a:ext cx="768722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0942" y="2695007"/>
            <a:ext cx="2589633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4870" y="3612340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59306" y="4063753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9687"/>
            <a:ext cx="117919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852936"/>
            <a:ext cx="576064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12976"/>
            <a:ext cx="775335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59896" y="2262739"/>
            <a:ext cx="720080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0889" y="2262739"/>
            <a:ext cx="720080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367" y="2714152"/>
            <a:ext cx="720080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1618" y="3223439"/>
            <a:ext cx="720080" cy="302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108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16385"/>
            <a:ext cx="830580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60212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61" y="980728"/>
            <a:ext cx="50863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99" y="3573016"/>
            <a:ext cx="70770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147762"/>
            <a:ext cx="81819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800100"/>
            <a:ext cx="7972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764704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7905" y="2315711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7934" y="4642221"/>
            <a:ext cx="60442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7397" y="5417724"/>
            <a:ext cx="45387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690562"/>
            <a:ext cx="8286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2486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05064"/>
            <a:ext cx="57816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34178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266825"/>
            <a:ext cx="7829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0027"/>
            <a:ext cx="108966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20102"/>
            <a:ext cx="136815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4600" y="4605834"/>
            <a:ext cx="136815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1324" y="4605834"/>
            <a:ext cx="136815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4600" y="5902198"/>
            <a:ext cx="136815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871662"/>
            <a:ext cx="82486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7301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1951" y="4267497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06" y="1013561"/>
            <a:ext cx="10109770" cy="5799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420888"/>
            <a:ext cx="41764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622" y="3668174"/>
            <a:ext cx="346084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624"/>
            <a:ext cx="5743575" cy="674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492896"/>
            <a:ext cx="255270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444038"/>
            <a:ext cx="93610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7476" y="3103795"/>
            <a:ext cx="93610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4518" y="6188454"/>
            <a:ext cx="1313169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581977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49080"/>
            <a:ext cx="4010025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813967"/>
            <a:ext cx="3152775" cy="2124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3562655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19443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1940768"/>
            <a:ext cx="1026795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509120"/>
            <a:ext cx="720080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7122" y="5342497"/>
            <a:ext cx="1060645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1822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719" y="4365104"/>
            <a:ext cx="17716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8480" y="2708920"/>
            <a:ext cx="110157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8009" y="3553872"/>
            <a:ext cx="110157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3"/>
            <a:ext cx="9001000" cy="3507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132857"/>
            <a:ext cx="2868166" cy="2376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2924944"/>
            <a:ext cx="86409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3095" y="3700448"/>
            <a:ext cx="86409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4543" y="3700448"/>
            <a:ext cx="86409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2025-11-08T05:53:39Z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