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0" y="3052762"/>
            <a:ext cx="49530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8797"/>
            <a:ext cx="6696744" cy="67808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844824"/>
            <a:ext cx="562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604837"/>
            <a:ext cx="8201025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88640"/>
            <a:ext cx="7272808" cy="6459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836712"/>
            <a:ext cx="562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88640"/>
            <a:ext cx="8172450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1593676"/>
            <a:ext cx="7858125" cy="521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2276872"/>
            <a:ext cx="562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88063" y="3006077"/>
            <a:ext cx="562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976312"/>
            <a:ext cx="82391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5" y="1433512"/>
            <a:ext cx="561975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1423987"/>
            <a:ext cx="78295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1362075"/>
            <a:ext cx="78390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060848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2828" y="2060848"/>
            <a:ext cx="145140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94063" y="3461385"/>
            <a:ext cx="145140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04838" y="4202166"/>
            <a:ext cx="742361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79805" y="4931369"/>
            <a:ext cx="145140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2025-11-08T06:45:51Z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