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890837"/>
            <a:ext cx="9677400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101822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789040"/>
            <a:ext cx="922972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0689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06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965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5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7632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1571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21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760" b="1123"/>
          <a:stretch/>
        </p:blipFill>
        <p:spPr>
          <a:xfrm>
            <a:off x="5591944" y="1124744"/>
            <a:ext cx="6464938" cy="31738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196752"/>
            <a:ext cx="52197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6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6203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66124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1536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92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7156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58112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9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235" r="-106"/>
          <a:stretch/>
        </p:blipFill>
        <p:spPr>
          <a:xfrm>
            <a:off x="1415480" y="1052736"/>
            <a:ext cx="9124480" cy="570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11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97036"/>
            <a:ext cx="10696575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328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33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340768"/>
            <a:ext cx="106394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67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26670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916832"/>
            <a:ext cx="100488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25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8603"/>
            <a:ext cx="106489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6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