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2976562"/>
            <a:ext cx="73628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108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609" t="8282" r="-1671" b="-1109"/>
          <a:stretch/>
        </p:blipFill>
        <p:spPr>
          <a:xfrm>
            <a:off x="5447928" y="3700020"/>
            <a:ext cx="3271102" cy="315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0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73056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4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489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117" r="1760"/>
          <a:stretch/>
        </p:blipFill>
        <p:spPr>
          <a:xfrm>
            <a:off x="4511824" y="2903456"/>
            <a:ext cx="3321850" cy="395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0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78962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489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068960"/>
            <a:ext cx="40767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7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001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-24061"/>
            <a:ext cx="9001000" cy="29896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90430"/>
            <a:ext cx="8195070" cy="384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6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896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376"/>
            <a:ext cx="8946654" cy="6844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419051"/>
            <a:ext cx="14401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5949280"/>
            <a:ext cx="14401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870"/>
            <a:ext cx="8996668" cy="6831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5010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36510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272927"/>
            <a:ext cx="91450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616847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95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20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8610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340768"/>
            <a:ext cx="105537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88840"/>
            <a:ext cx="57054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14" r="736" b="1986"/>
          <a:stretch/>
        </p:blipFill>
        <p:spPr>
          <a:xfrm>
            <a:off x="407368" y="2780928"/>
            <a:ext cx="5387432" cy="2454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984" y="2564904"/>
            <a:ext cx="5748390" cy="339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512" b="483"/>
          <a:stretch/>
        </p:blipFill>
        <p:spPr>
          <a:xfrm>
            <a:off x="1271464" y="548680"/>
            <a:ext cx="8846626" cy="6178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766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53012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4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772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725144"/>
            <a:ext cx="6768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2690" y="5617521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9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245450" cy="5656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3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6963"/>
            <a:ext cx="9829800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9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585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5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408"/>
            <a:ext cx="10648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96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4452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056676"/>
            <a:ext cx="8232400" cy="5780114"/>
            <a:chOff x="911424" y="10713"/>
            <a:chExt cx="9769599" cy="7914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0713"/>
              <a:ext cx="9553575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77072"/>
              <a:ext cx="9448800" cy="384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553700" cy="5215458"/>
            <a:chOff x="623392" y="1340768"/>
            <a:chExt cx="10553700" cy="5215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340768"/>
              <a:ext cx="10553700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013176"/>
              <a:ext cx="5838825" cy="1543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1242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6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-23824"/>
            <a:ext cx="8536334" cy="3603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747192"/>
            <a:ext cx="7247782" cy="31108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41277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92494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6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29824"/>
            <a:ext cx="9503766" cy="5928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530120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