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1762" y="2990850"/>
            <a:ext cx="6848475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16632"/>
            <a:ext cx="7896225" cy="5248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1978" y="5450160"/>
            <a:ext cx="7229475" cy="1219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43872" y="825581"/>
            <a:ext cx="2736304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30009" y="3522482"/>
            <a:ext cx="2394183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30009" y="6161510"/>
            <a:ext cx="2394183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893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0" y="781050"/>
            <a:ext cx="781050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1484784"/>
            <a:ext cx="1152128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68116" y="2144541"/>
            <a:ext cx="1411659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82648" y="4829868"/>
            <a:ext cx="3918602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17645" y="5512773"/>
            <a:ext cx="3918602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348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8305800" cy="3238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415" y="4725119"/>
            <a:ext cx="7743825" cy="1800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29922" y="2464175"/>
            <a:ext cx="3714750" cy="31432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063552" y="6105315"/>
            <a:ext cx="2304256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15634" y="2464510"/>
            <a:ext cx="3743325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324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916832"/>
            <a:ext cx="7791450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1916832"/>
            <a:ext cx="1296144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74170" y="3942401"/>
            <a:ext cx="5730142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895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7915275" cy="471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1988840"/>
            <a:ext cx="3390900" cy="2105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60096" y="1356020"/>
            <a:ext cx="1224136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66557" y="2698683"/>
            <a:ext cx="1224136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29818" y="4064496"/>
            <a:ext cx="649958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11782" y="4747402"/>
            <a:ext cx="1276106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357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752600"/>
            <a:ext cx="11839575" cy="335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476375"/>
            <a:ext cx="1180147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540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3671"/>
          <a:stretch/>
        </p:blipFill>
        <p:spPr>
          <a:xfrm>
            <a:off x="1775521" y="116633"/>
            <a:ext cx="7920879" cy="40324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4214176"/>
            <a:ext cx="4100752" cy="255278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6360" y="3696072"/>
            <a:ext cx="1190625" cy="381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81750" y="4457106"/>
            <a:ext cx="2914650" cy="20669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768408" y="3665466"/>
            <a:ext cx="504056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028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332656"/>
            <a:ext cx="8286750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0712" y="2420888"/>
            <a:ext cx="7829550" cy="1219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52384" y="3163441"/>
            <a:ext cx="1209675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79576" y="3892252"/>
            <a:ext cx="3400425" cy="2705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28048" y="3867991"/>
            <a:ext cx="3324225" cy="2657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990262" y="3152987"/>
            <a:ext cx="504056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114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8267700" cy="440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8" y="2132856"/>
            <a:ext cx="3219450" cy="2600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84730" y="4509120"/>
            <a:ext cx="1491189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3950" y="5215175"/>
            <a:ext cx="1491189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01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88640"/>
            <a:ext cx="8391525" cy="4048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3932" y="4236765"/>
            <a:ext cx="7810500" cy="2600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24192" y="3679749"/>
            <a:ext cx="1728192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01043" y="4941389"/>
            <a:ext cx="1728192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64840" y="6284052"/>
            <a:ext cx="1728192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755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0275" y="1095375"/>
            <a:ext cx="779145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2492896"/>
            <a:ext cx="1440160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05837" y="5224521"/>
            <a:ext cx="1440160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623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337" y="1028700"/>
            <a:ext cx="831532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099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2025-11-08T07:24:18Z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