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347809"/>
            <a:ext cx="11809312" cy="2162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800"/>
            <a:ext cx="9021712" cy="674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40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48680"/>
            <a:ext cx="8862468" cy="61416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204864"/>
            <a:ext cx="504056" cy="440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6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482" b="2365"/>
          <a:stretch/>
        </p:blipFill>
        <p:spPr>
          <a:xfrm>
            <a:off x="1415480" y="188640"/>
            <a:ext cx="8624582" cy="65629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5649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0393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29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823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077072"/>
            <a:ext cx="1368152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6021288"/>
            <a:ext cx="1368152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212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965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132856"/>
            <a:ext cx="129614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5013176"/>
            <a:ext cx="129614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3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118359"/>
            <a:ext cx="8802736" cy="67379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212976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3933056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4869160"/>
            <a:ext cx="2016224" cy="440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16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0"/>
            <a:ext cx="8930282" cy="68792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717032"/>
            <a:ext cx="1152128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4509120"/>
            <a:ext cx="1152128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5445224"/>
            <a:ext cx="864096" cy="5129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6237312"/>
            <a:ext cx="864096" cy="5129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42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8977802" cy="5790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21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203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14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687050" cy="4248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6440" y="4941168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8298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140968"/>
            <a:ext cx="129614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5056903"/>
            <a:ext cx="165618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76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764704"/>
            <a:ext cx="9007722" cy="5937398"/>
            <a:chOff x="1199456" y="-531440"/>
            <a:chExt cx="9858375" cy="7168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-531440"/>
              <a:ext cx="9858375" cy="553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941168"/>
              <a:ext cx="9629775" cy="1695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456040" y="2204864"/>
            <a:ext cx="273630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4509120"/>
            <a:ext cx="381642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9896" y="5877272"/>
            <a:ext cx="381642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9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0"/>
            <a:ext cx="7647184" cy="60349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6093296"/>
            <a:ext cx="86487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72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632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212976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11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101155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17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775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5229200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09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268760"/>
            <a:ext cx="10182225" cy="2571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005064"/>
            <a:ext cx="41719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31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774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23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839422" cy="15633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4226" y="1625798"/>
            <a:ext cx="6250086" cy="504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772816"/>
            <a:ext cx="576064" cy="65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59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2025-11-08T05:32:35Z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