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857500"/>
            <a:ext cx="935355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90978"/>
            <a:ext cx="9044284" cy="6467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86916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6218" y="5567638"/>
            <a:ext cx="1152128" cy="475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5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52550"/>
            <a:ext cx="107251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86916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0931"/>
            <a:ext cx="9073008" cy="602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7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2652"/>
            <a:ext cx="8543925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8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4678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51710"/>
            <a:ext cx="1440160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933056"/>
            <a:ext cx="1440160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01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68968"/>
            <a:ext cx="8899432" cy="598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6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286875" cy="594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1628800"/>
            <a:ext cx="1800200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356992"/>
            <a:ext cx="1800200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5090045"/>
            <a:ext cx="2592288" cy="722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6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96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83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6632"/>
            <a:ext cx="5181600" cy="320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98393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7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9527776" cy="5792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949280"/>
            <a:ext cx="1440160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05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789040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366896" cy="5740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84984"/>
            <a:ext cx="100811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877272"/>
            <a:ext cx="100811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9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63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5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92678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725144"/>
            <a:ext cx="1224136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6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35678" cy="567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57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292692" cy="5899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76426"/>
            <a:ext cx="1800200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293096"/>
            <a:ext cx="864096" cy="697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6093926"/>
            <a:ext cx="1656184" cy="608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1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343025"/>
            <a:ext cx="87534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7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638256" cy="5507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924944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66825"/>
            <a:ext cx="106203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869160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83343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2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941168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34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095808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6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340768"/>
            <a:ext cx="107251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1001077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4077072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8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72485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1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2025-11-08T05:29:31Z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