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32" r:id="rId13"/>
    <p:sldId id="333" r:id="rId14"/>
    <p:sldId id="334" r:id="rId15"/>
    <p:sldId id="335" r:id="rId16"/>
    <p:sldId id="340" r:id="rId17"/>
    <p:sldId id="336" r:id="rId18"/>
    <p:sldId id="337" r:id="rId19"/>
    <p:sldId id="338" r:id="rId20"/>
    <p:sldId id="339" r:id="rId21"/>
    <p:sldId id="342" r:id="rId22"/>
    <p:sldId id="343" r:id="rId23"/>
    <p:sldId id="344" r:id="rId24"/>
    <p:sldId id="341" r:id="rId25"/>
    <p:sldId id="345" r:id="rId26"/>
    <p:sldId id="346" r:id="rId27"/>
    <p:sldId id="347" r:id="rId28"/>
    <p:sldId id="348" r:id="rId29"/>
    <p:sldId id="349" r:id="rId30"/>
    <p:sldId id="313" r:id="rId31"/>
    <p:sldId id="314" r:id="rId32"/>
    <p:sldId id="315" r:id="rId33"/>
    <p:sldId id="316" r:id="rId34"/>
    <p:sldId id="317" r:id="rId35"/>
    <p:sldId id="318" r:id="rId36"/>
    <p:sldId id="319" r:id="rId37"/>
    <p:sldId id="320" r:id="rId38"/>
    <p:sldId id="321" r:id="rId39"/>
    <p:sldId id="322" r:id="rId40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5455" autoAdjust="0"/>
  </p:normalViewPr>
  <p:slideViewPr>
    <p:cSldViewPr showGuides="1">
      <p:cViewPr varScale="1">
        <p:scale>
          <a:sx n="83" d="100"/>
          <a:sy n="83" d="100"/>
        </p:scale>
        <p:origin x="1122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5" y="2995612"/>
            <a:ext cx="5238750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856744"/>
            <a:ext cx="7739274" cy="597666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6702" y="316090"/>
            <a:ext cx="7713160" cy="549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893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2686050"/>
            <a:ext cx="10858500" cy="1485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375" y="1930965"/>
            <a:ext cx="10820400" cy="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348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010" y="1398662"/>
            <a:ext cx="5924550" cy="123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723" y="2852936"/>
            <a:ext cx="10925175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303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533525"/>
            <a:ext cx="1091565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2420888"/>
            <a:ext cx="1728192" cy="468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56439" y="2420888"/>
            <a:ext cx="1194973" cy="468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58333" y="3150093"/>
            <a:ext cx="1194973" cy="468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388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0534" y="581963"/>
            <a:ext cx="2457450" cy="390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0534" y="1052736"/>
            <a:ext cx="9980042" cy="5657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141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620688"/>
            <a:ext cx="5172075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412776"/>
            <a:ext cx="10858500" cy="5000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863752" y="4437112"/>
            <a:ext cx="2952328" cy="468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51236" y="5120018"/>
            <a:ext cx="2952328" cy="468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06142" y="4795927"/>
            <a:ext cx="1826362" cy="468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92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2124075"/>
            <a:ext cx="10925175" cy="2609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9712" y="1531084"/>
            <a:ext cx="10858500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218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556792"/>
            <a:ext cx="5838825" cy="4895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6" y="2708920"/>
            <a:ext cx="2628900" cy="1790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920722" y="3981567"/>
            <a:ext cx="864096" cy="468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48986" y="4606599"/>
            <a:ext cx="864096" cy="468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937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340768"/>
            <a:ext cx="5905500" cy="4867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2420888"/>
            <a:ext cx="3333750" cy="1876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95600" y="3774405"/>
            <a:ext cx="648072" cy="468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75680" y="4376288"/>
            <a:ext cx="1156023" cy="468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00309" y="5614780"/>
            <a:ext cx="583524" cy="468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6527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412776"/>
            <a:ext cx="5867400" cy="4933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40" y="2204864"/>
            <a:ext cx="2714625" cy="2390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88088" y="2636912"/>
            <a:ext cx="864096" cy="468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87688" y="4465712"/>
            <a:ext cx="864096" cy="468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16088" y="5137043"/>
            <a:ext cx="864096" cy="468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3381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" y="1268760"/>
            <a:ext cx="11953875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037" y="2109787"/>
            <a:ext cx="10829925" cy="2638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5857875" cy="4314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5667501"/>
            <a:ext cx="4800600" cy="1104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6040" y="1556792"/>
            <a:ext cx="5314950" cy="36861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453040" y="5187541"/>
            <a:ext cx="426936" cy="468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8787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16632"/>
            <a:ext cx="5772150" cy="3019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9245" y="3140968"/>
            <a:ext cx="5476875" cy="3619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48128" y="1873994"/>
            <a:ext cx="4143375" cy="25241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395542" y="2645078"/>
            <a:ext cx="564554" cy="468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314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5637" y="576262"/>
            <a:ext cx="5800725" cy="5705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3068960"/>
            <a:ext cx="564554" cy="468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097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620688"/>
            <a:ext cx="5829300" cy="5591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2444725"/>
            <a:ext cx="2952750" cy="1943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12024" y="1844824"/>
            <a:ext cx="864096" cy="468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53483" y="4321806"/>
            <a:ext cx="864096" cy="468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57655" y="5571871"/>
            <a:ext cx="864096" cy="468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8698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371600"/>
            <a:ext cx="11325225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265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781175"/>
            <a:ext cx="11868150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2420888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64877" y="2420888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37423" y="2849152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84522" y="3300566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09970" y="4608504"/>
            <a:ext cx="51362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09160" y="4608504"/>
            <a:ext cx="51362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4024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2047875"/>
            <a:ext cx="11782425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2636912"/>
            <a:ext cx="288032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4399" y="3053600"/>
            <a:ext cx="167320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64515" y="3053600"/>
            <a:ext cx="108746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28718" y="3481863"/>
            <a:ext cx="320318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89953" y="3933056"/>
            <a:ext cx="84195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00586" y="4384469"/>
            <a:ext cx="84195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6403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428750"/>
            <a:ext cx="11820525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2924944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57948" y="2924944"/>
            <a:ext cx="45042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8186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268760"/>
            <a:ext cx="11772900" cy="2495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789040"/>
            <a:ext cx="9410700" cy="1209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49881" y="3994745"/>
            <a:ext cx="2276475" cy="20574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511824" y="2878644"/>
            <a:ext cx="122413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31206" y="3318482"/>
            <a:ext cx="211672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24472" y="3318482"/>
            <a:ext cx="211672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16269" y="4580123"/>
            <a:ext cx="54322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0004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439275" cy="78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196852"/>
            <a:ext cx="11296650" cy="800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1108" y="3012645"/>
            <a:ext cx="11365532" cy="377931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511824" y="2596902"/>
            <a:ext cx="79520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8014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500187"/>
            <a:ext cx="1092517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3428999"/>
            <a:ext cx="1296144" cy="468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12465" y="4054032"/>
            <a:ext cx="1296144" cy="468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540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866900"/>
            <a:ext cx="11772900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1772816"/>
            <a:ext cx="172819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16341" y="2247378"/>
            <a:ext cx="139686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11632" y="3624765"/>
            <a:ext cx="8480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66812" y="3624765"/>
            <a:ext cx="17131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9050" y="4562314"/>
            <a:ext cx="75446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3324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91950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29027" y="1954115"/>
            <a:ext cx="8640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70070" y="1954115"/>
            <a:ext cx="8640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80702" y="2393953"/>
            <a:ext cx="257593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3943" y="2880091"/>
            <a:ext cx="71551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65098" y="5368647"/>
            <a:ext cx="108668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708966" y="5445223"/>
            <a:ext cx="2003658" cy="2834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9895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268760"/>
            <a:ext cx="11791950" cy="1495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764185"/>
            <a:ext cx="4981575" cy="1771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264352" y="2204864"/>
            <a:ext cx="28803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4357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268760"/>
            <a:ext cx="10801350" cy="58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3100" y="2060848"/>
            <a:ext cx="8305800" cy="3838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36360" y="5373216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68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772816"/>
            <a:ext cx="3790950" cy="2838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1772816"/>
            <a:ext cx="5019675" cy="296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904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60792"/>
            <a:ext cx="8239125" cy="3600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3789040"/>
            <a:ext cx="4029075" cy="2895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04312" y="1644993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68920" y="2385772"/>
            <a:ext cx="983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175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620688"/>
            <a:ext cx="8296275" cy="2981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3861048"/>
            <a:ext cx="6267450" cy="2590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36360" y="3169965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1062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0812" y="2162175"/>
            <a:ext cx="6810375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230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88640"/>
            <a:ext cx="8248650" cy="647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836712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1788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260648"/>
            <a:ext cx="8315325" cy="651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4293096"/>
            <a:ext cx="23042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9856" y="4869160"/>
            <a:ext cx="28803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03755" y="5008056"/>
            <a:ext cx="28803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33233" y="6315996"/>
            <a:ext cx="28803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711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719262"/>
            <a:ext cx="10868025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3789040"/>
            <a:ext cx="864096" cy="468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2028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590675"/>
            <a:ext cx="10839450" cy="3676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533775"/>
            <a:ext cx="600075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114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885950"/>
            <a:ext cx="10858500" cy="3086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2060848"/>
            <a:ext cx="600075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014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385887"/>
            <a:ext cx="10868025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755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548680"/>
            <a:ext cx="4429125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340768"/>
            <a:ext cx="10858500" cy="52482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495600" y="3140968"/>
            <a:ext cx="1440160" cy="468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76481" y="3140968"/>
            <a:ext cx="1440160" cy="468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623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916832"/>
            <a:ext cx="10848975" cy="443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950" y="1156882"/>
            <a:ext cx="10820400" cy="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099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2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2025-11-08T07:44:04Z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