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712" y="3028950"/>
            <a:ext cx="84105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90011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136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80728"/>
            <a:ext cx="1057275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1916832"/>
            <a:ext cx="5295900" cy="430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91683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68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99456" y="260648"/>
            <a:ext cx="8928992" cy="6498480"/>
            <a:chOff x="1271464" y="1412776"/>
            <a:chExt cx="10149458" cy="8012013"/>
          </a:xfrm>
        </p:grpSpPr>
        <p:grpSp>
          <p:nvGrpSpPr>
            <p:cNvPr id="4" name="组合 3"/>
            <p:cNvGrpSpPr/>
            <p:nvPr/>
          </p:nvGrpSpPr>
          <p:grpSpPr>
            <a:xfrm>
              <a:off x="1343472" y="1412776"/>
              <a:ext cx="10077450" cy="2457425"/>
              <a:chOff x="1343472" y="1412776"/>
              <a:chExt cx="10077450" cy="245742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343472" y="1412776"/>
                <a:ext cx="10077450" cy="15906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19536" y="3212976"/>
                <a:ext cx="1371600" cy="6572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71464" y="4005064"/>
              <a:ext cx="10144125" cy="5419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45582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83710"/>
            <a:ext cx="10744200" cy="564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08518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6093296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453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22032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235240"/>
            <a:ext cx="1584176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80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7156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414908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12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1004887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658932"/>
            <a:ext cx="8826746" cy="31990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9936" y="2852936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833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610850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670804"/>
            <a:ext cx="531495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67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882015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64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7275"/>
            <a:ext cx="10801350" cy="580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07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309687"/>
            <a:ext cx="106870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486916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986790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988840"/>
            <a:ext cx="3886200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5640" y="2780928"/>
            <a:ext cx="84867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96752"/>
            <a:ext cx="32480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060848"/>
            <a:ext cx="85248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61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02249"/>
            <a:ext cx="106108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86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56199"/>
            <a:ext cx="9772650" cy="601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836712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6165304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200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7440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4509120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32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196752"/>
            <a:ext cx="89535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412776"/>
            <a:ext cx="48245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348880"/>
            <a:ext cx="92170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508377"/>
            <a:ext cx="92170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4535899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163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16632"/>
            <a:ext cx="6656634" cy="32282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501008"/>
            <a:ext cx="7615584" cy="315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33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5632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07707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008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196752"/>
            <a:ext cx="1068705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933056"/>
            <a:ext cx="8096250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321297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435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346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38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27448" y="0"/>
            <a:ext cx="9102202" cy="6520872"/>
            <a:chOff x="1127448" y="0"/>
            <a:chExt cx="9102202" cy="6520872"/>
          </a:xfrm>
        </p:grpSpPr>
        <p:grpSp>
          <p:nvGrpSpPr>
            <p:cNvPr id="4" name="组合 3"/>
            <p:cNvGrpSpPr/>
            <p:nvPr/>
          </p:nvGrpSpPr>
          <p:grpSpPr>
            <a:xfrm>
              <a:off x="1127448" y="0"/>
              <a:ext cx="9102202" cy="5066916"/>
              <a:chOff x="767408" y="1268760"/>
              <a:chExt cx="10916022" cy="727174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D8D8D8"/>
                  </a:clrFrom>
                  <a:clrTo>
                    <a:srgbClr val="D8D8D8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67408" y="1268760"/>
                <a:ext cx="10696575" cy="16002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15480" y="2996952"/>
                <a:ext cx="10267950" cy="55435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03512" y="5085184"/>
              <a:ext cx="6705400" cy="1435688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8976320" y="458112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458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196752"/>
            <a:ext cx="106870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14908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77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84784"/>
            <a:ext cx="3329628" cy="36918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2055" t="1" b="234"/>
          <a:stretch/>
        </p:blipFill>
        <p:spPr>
          <a:xfrm>
            <a:off x="3287688" y="1916832"/>
            <a:ext cx="8662282" cy="2915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18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2025-11-08T06:30:44Z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