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3038475"/>
            <a:ext cx="11096625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687050" cy="3400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4797152"/>
            <a:ext cx="10020300" cy="161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025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0"/>
            <a:ext cx="8858646" cy="305121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3508" r="-377"/>
          <a:stretch/>
        </p:blipFill>
        <p:spPr>
          <a:xfrm>
            <a:off x="2423592" y="2996952"/>
            <a:ext cx="6224194" cy="39612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76320" y="242088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8601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268760"/>
            <a:ext cx="547687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5255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8760"/>
            <a:ext cx="8946750" cy="458150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r="6758" b="-2807"/>
          <a:stretch/>
        </p:blipFill>
        <p:spPr>
          <a:xfrm>
            <a:off x="8897889" y="1196752"/>
            <a:ext cx="3268306" cy="308460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88088" y="3573016"/>
            <a:ext cx="18205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88088" y="4364868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7916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747" t="-239"/>
          <a:stretch/>
        </p:blipFill>
        <p:spPr>
          <a:xfrm>
            <a:off x="-1" y="1268760"/>
            <a:ext cx="8075301" cy="55892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40" y="2060848"/>
            <a:ext cx="3841334" cy="253890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231904" y="4725144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84032" y="5517232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5233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8913" y="1281973"/>
            <a:ext cx="10648950" cy="559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5157192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24392" y="6093296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8499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734675" cy="2533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4005064"/>
            <a:ext cx="4791075" cy="195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972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196752"/>
            <a:ext cx="7905750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6391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D8D8D8"/>
              </a:clrFrom>
              <a:clrTo>
                <a:srgbClr val="D8D8D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1268760"/>
            <a:ext cx="10610850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2190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3172" r="68"/>
          <a:stretch/>
        </p:blipFill>
        <p:spPr>
          <a:xfrm>
            <a:off x="1343472" y="1121018"/>
            <a:ext cx="9823092" cy="5755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929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80728"/>
            <a:ext cx="10658475" cy="5724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6093296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0"/>
            <a:ext cx="6395068" cy="675000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968208" y="1700808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51584" y="2276872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20136" y="4537401"/>
            <a:ext cx="10081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7187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5166"/>
            <a:ext cx="7776864" cy="677807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3356992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1789" y="5166"/>
            <a:ext cx="7776864" cy="677807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634357" y="3356992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35760" y="5733256"/>
            <a:ext cx="93610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8067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16632"/>
            <a:ext cx="7643762" cy="66687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4077072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12024" y="5445224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928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15365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5597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706100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486916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6846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3567319"/>
            <a:ext cx="8143875" cy="3314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116632"/>
            <a:ext cx="5758458" cy="3355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209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2079"/>
            <a:ext cx="8949332" cy="432697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38" r="-30" b="6599"/>
          <a:stretch/>
        </p:blipFill>
        <p:spPr>
          <a:xfrm>
            <a:off x="2783632" y="4509120"/>
            <a:ext cx="6046476" cy="225063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04312" y="378904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2411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6632"/>
            <a:ext cx="9019528" cy="6256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1066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734675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414908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2322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210800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1143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5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2025-11-08T06:03:26Z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