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  <p:sldId id="373" r:id="rId73"/>
    <p:sldId id="374" r:id="rId74"/>
    <p:sldId id="375" r:id="rId75"/>
    <p:sldId id="376" r:id="rId76"/>
    <p:sldId id="377" r:id="rId77"/>
    <p:sldId id="378" r:id="rId78"/>
    <p:sldId id="379" r:id="rId79"/>
    <p:sldId id="380" r:id="rId80"/>
    <p:sldId id="381" r:id="rId81"/>
    <p:sldId id="382" r:id="rId82"/>
    <p:sldId id="383" r:id="rId83"/>
    <p:sldId id="384" r:id="rId84"/>
    <p:sldId id="385" r:id="rId85"/>
    <p:sldId id="386" r:id="rId86"/>
    <p:sldId id="387" r:id="rId87"/>
    <p:sldId id="388" r:id="rId88"/>
    <p:sldId id="389" r:id="rId89"/>
    <p:sldId id="390" r:id="rId90"/>
    <p:sldId id="391" r:id="rId91"/>
    <p:sldId id="392" r:id="rId92"/>
    <p:sldId id="393" r:id="rId93"/>
    <p:sldId id="394" r:id="rId94"/>
    <p:sldId id="395" r:id="rId95"/>
    <p:sldId id="396" r:id="rId96"/>
    <p:sldId id="397" r:id="rId97"/>
    <p:sldId id="398" r:id="rId98"/>
    <p:sldId id="399" r:id="rId99"/>
    <p:sldId id="400" r:id="rId100"/>
    <p:sldId id="401" r:id="rId101"/>
    <p:sldId id="402" r:id="rId102"/>
    <p:sldId id="403" r:id="rId103"/>
    <p:sldId id="404" r:id="rId104"/>
    <p:sldId id="405" r:id="rId105"/>
    <p:sldId id="406" r:id="rId106"/>
    <p:sldId id="407" r:id="rId107"/>
    <p:sldId id="408" r:id="rId108"/>
    <p:sldId id="409" r:id="rId109"/>
    <p:sldId id="410" r:id="rId110"/>
    <p:sldId id="411" r:id="rId111"/>
    <p:sldId id="412" r:id="rId112"/>
    <p:sldId id="413" r:id="rId113"/>
    <p:sldId id="414" r:id="rId114"/>
    <p:sldId id="415" r:id="rId115"/>
    <p:sldId id="416" r:id="rId116"/>
    <p:sldId id="417" r:id="rId117"/>
    <p:sldId id="418" r:id="rId118"/>
    <p:sldId id="419" r:id="rId119"/>
    <p:sldId id="420" r:id="rId120"/>
    <p:sldId id="421" r:id="rId121"/>
    <p:sldId id="422" r:id="rId122"/>
    <p:sldId id="423" r:id="rId123"/>
    <p:sldId id="424" r:id="rId124"/>
    <p:sldId id="425" r:id="rId125"/>
    <p:sldId id="426" r:id="rId126"/>
  </p:sldIdLst>
  <p:sldSz cx="12192000" cy="6858000"/>
  <p:notesSz cx="6858000" cy="9144000"/>
  <p:custDataLst>
    <p:tags r:id="rId1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1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tags" Target="tags/tag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5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51.png"/><Relationship Id="rId7" Type="http://schemas.openxmlformats.org/officeDocument/2006/relationships/image" Target="../media/image155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3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752725"/>
            <a:ext cx="10182225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08720"/>
            <a:ext cx="9882478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7728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515719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22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81137"/>
            <a:ext cx="119157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6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19212"/>
            <a:ext cx="105060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4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5679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3732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57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85912"/>
            <a:ext cx="112109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63691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63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481137"/>
            <a:ext cx="119729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33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99" y="548680"/>
            <a:ext cx="1067752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8" y="4655792"/>
            <a:ext cx="1105852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5780496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548680"/>
            <a:ext cx="5544616" cy="378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4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0680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51723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90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88640"/>
            <a:ext cx="9519895" cy="6408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5940227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6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980728"/>
            <a:ext cx="100584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37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052736"/>
            <a:ext cx="100107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252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789040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17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3352" y="1124744"/>
            <a:ext cx="11787758" cy="5476428"/>
            <a:chOff x="263352" y="1124744"/>
            <a:chExt cx="11787758" cy="54764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124744"/>
              <a:ext cx="11544300" cy="1047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247983"/>
              <a:ext cx="11715750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931120"/>
              <a:ext cx="172402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5560" y="3680221"/>
              <a:ext cx="10858500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9669" y="4489561"/>
              <a:ext cx="10782300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3660" y="5192211"/>
              <a:ext cx="10782300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8321" y="5877272"/>
              <a:ext cx="8353425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234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04664"/>
            <a:ext cx="83248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84984"/>
            <a:ext cx="110299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9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196752"/>
            <a:ext cx="10875181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26876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4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1276350"/>
            <a:ext cx="61531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6632"/>
            <a:ext cx="9505056" cy="6336704"/>
            <a:chOff x="911424" y="548680"/>
            <a:chExt cx="10802491" cy="69859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548680"/>
              <a:ext cx="10439400" cy="3419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77072"/>
              <a:ext cx="10658475" cy="34575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3985" y="6181873"/>
            <a:ext cx="9525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00187"/>
            <a:ext cx="112871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50100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72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7" y="1209675"/>
            <a:ext cx="11089232" cy="5549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4096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414908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9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7337"/>
            <a:ext cx="112871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63691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581128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3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423987"/>
            <a:ext cx="120205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6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632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30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253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8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971550"/>
            <a:ext cx="67913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81200"/>
            <a:ext cx="110394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7" y="400506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74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7337"/>
            <a:ext cx="111061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644751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39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836712"/>
            <a:ext cx="10197117" cy="52337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73016"/>
            <a:ext cx="681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80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533525"/>
            <a:ext cx="103155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05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514475"/>
            <a:ext cx="99726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5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908720"/>
            <a:ext cx="116967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573325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6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836712"/>
            <a:ext cx="10081120" cy="576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70080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256490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15719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43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8586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8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692696"/>
            <a:ext cx="11258550" cy="5926410"/>
            <a:chOff x="479376" y="692696"/>
            <a:chExt cx="11258550" cy="59264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692696"/>
              <a:ext cx="10210800" cy="3181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933056"/>
              <a:ext cx="11258550" cy="2686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68752" y="498804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33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10988587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414908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602128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5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119824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0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412776"/>
            <a:ext cx="90582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8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404664"/>
            <a:ext cx="855345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80989"/>
            <a:ext cx="11887200" cy="299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3356992"/>
            <a:ext cx="7128792" cy="3390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919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86206"/>
            <a:ext cx="5276850" cy="88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535014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65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19300"/>
            <a:ext cx="114109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00506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3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76375"/>
            <a:ext cx="113061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72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62100"/>
            <a:ext cx="112490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64502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05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908720"/>
            <a:ext cx="10135282" cy="5832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537012"/>
            <a:ext cx="76150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437112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589240"/>
            <a:ext cx="79208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75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4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1"/>
            <a:ext cx="9865096" cy="59028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59492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91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196752"/>
            <a:ext cx="10873208" cy="5589240"/>
            <a:chOff x="263352" y="1268760"/>
            <a:chExt cx="11563350" cy="5724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268760"/>
              <a:ext cx="11563350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5040660"/>
              <a:ext cx="11210925" cy="1952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04312" y="5862925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3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68760"/>
            <a:ext cx="11049609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18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38337"/>
            <a:ext cx="116395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99695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9685" y="2999544"/>
            <a:ext cx="1316089" cy="645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32640"/>
            <a:ext cx="36004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076656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39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5154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9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1" y="980728"/>
            <a:ext cx="10461533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9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33525"/>
            <a:ext cx="115728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573016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16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25" y="1124744"/>
            <a:ext cx="1206817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6296025"/>
            <a:ext cx="9906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54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5604"/>
            <a:ext cx="72199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2636912"/>
            <a:ext cx="7524750" cy="3571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6208787"/>
            <a:ext cx="9620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5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49170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29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90662"/>
            <a:ext cx="113538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58112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95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10982730" cy="5688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07707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6021288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07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0873208" cy="55100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14908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43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41"/>
          <a:stretch/>
        </p:blipFill>
        <p:spPr>
          <a:xfrm>
            <a:off x="263352" y="1340768"/>
            <a:ext cx="11821751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1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92696"/>
            <a:ext cx="113633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728" y="3645024"/>
            <a:ext cx="59340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6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5720"/>
          <a:stretch/>
        </p:blipFill>
        <p:spPr>
          <a:xfrm>
            <a:off x="407368" y="1700808"/>
            <a:ext cx="11391900" cy="29523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71703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15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1305406" cy="3799866"/>
            <a:chOff x="407368" y="1556792"/>
            <a:chExt cx="11305406" cy="37998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556792"/>
              <a:ext cx="11229975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451658"/>
              <a:ext cx="10801350" cy="1905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40091" y="364502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16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124744"/>
            <a:ext cx="11211055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13285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400506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501317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08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1" y="1484784"/>
            <a:ext cx="120110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45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47837"/>
            <a:ext cx="108585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47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052736"/>
            <a:ext cx="10081120" cy="57140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84482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57301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43711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2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14475"/>
            <a:ext cx="113823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9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8287"/>
            <a:ext cx="11515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73016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81128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9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481137"/>
            <a:ext cx="12011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38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8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19250"/>
            <a:ext cx="111156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61320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573016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143"/>
          <a:stretch/>
        </p:blipFill>
        <p:spPr>
          <a:xfrm>
            <a:off x="263352" y="1412776"/>
            <a:ext cx="11458575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0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09775"/>
            <a:ext cx="112204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14096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4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85912"/>
            <a:ext cx="111252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3877" y="263691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357301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10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79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1556792"/>
            <a:ext cx="86868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5373216"/>
            <a:ext cx="12573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0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89439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5662836"/>
            <a:ext cx="9239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3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28762"/>
            <a:ext cx="112490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71703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7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1823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104965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2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0"/>
            <a:ext cx="9338430" cy="5596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445224"/>
            <a:ext cx="9433048" cy="676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9857" y="6064572"/>
            <a:ext cx="4943667" cy="7934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83632" y="609828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4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966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93096"/>
            <a:ext cx="10009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1526" y="5258953"/>
            <a:ext cx="16481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47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908720"/>
            <a:ext cx="75628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114"/>
          <a:stretch/>
        </p:blipFill>
        <p:spPr>
          <a:xfrm>
            <a:off x="263352" y="1988840"/>
            <a:ext cx="11775677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1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48680"/>
            <a:ext cx="9721080" cy="613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4918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501317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943655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82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461962"/>
            <a:ext cx="830580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03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836712"/>
            <a:ext cx="89058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4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84708" y="1213123"/>
            <a:ext cx="11001375" cy="5455915"/>
            <a:chOff x="484708" y="1213123"/>
            <a:chExt cx="11001375" cy="54559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13123"/>
              <a:ext cx="10868025" cy="84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1988840"/>
              <a:ext cx="9210675" cy="981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4708" y="2636912"/>
              <a:ext cx="11001375" cy="942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65205" y="3545979"/>
              <a:ext cx="5314950" cy="828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850401" y="4374654"/>
              <a:ext cx="5934075" cy="685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35137" y="5169421"/>
              <a:ext cx="8715375" cy="7048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40529" y="5878463"/>
              <a:ext cx="5419725" cy="7905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392144" y="131638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50401" y="3541787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7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980728"/>
            <a:ext cx="112395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98884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1317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4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00187"/>
            <a:ext cx="112680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70080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708920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465313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94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1476375"/>
            <a:ext cx="120681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5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523875"/>
            <a:ext cx="615315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4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9144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0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1220450" cy="4668341"/>
            <a:chOff x="479376" y="1412776"/>
            <a:chExt cx="11220450" cy="46683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412776"/>
              <a:ext cx="11220450" cy="3848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157192"/>
              <a:ext cx="10039350" cy="923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08168" y="148478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533112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1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39416" y="1124744"/>
            <a:ext cx="10297144" cy="5616624"/>
            <a:chOff x="911424" y="918831"/>
            <a:chExt cx="11020425" cy="58088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918831"/>
              <a:ext cx="1102042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5083" y="1679104"/>
              <a:ext cx="9953625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54583" y="2296032"/>
              <a:ext cx="10144125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22577" y="3015691"/>
              <a:ext cx="1005840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59333" y="3706914"/>
              <a:ext cx="10248900" cy="6953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59333" y="4373624"/>
              <a:ext cx="10077450" cy="8286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98765" y="5229200"/>
              <a:ext cx="10106025" cy="7905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45083" y="5918087"/>
              <a:ext cx="3800475" cy="80962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320136" y="4577785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35560" y="595853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82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196752"/>
            <a:ext cx="10657184" cy="5472608"/>
            <a:chOff x="335360" y="1340768"/>
            <a:chExt cx="11258550" cy="5695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340768"/>
              <a:ext cx="11258550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30710" y="4293096"/>
              <a:ext cx="10363200" cy="2743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863752" y="314096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506341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50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8966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2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09712"/>
            <a:ext cx="118872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15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704850"/>
            <a:ext cx="85058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25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68760"/>
            <a:ext cx="73056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2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95487"/>
            <a:ext cx="110871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140967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87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908720"/>
            <a:ext cx="10862656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93305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941168"/>
            <a:ext cx="74458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877272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45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62087"/>
            <a:ext cx="112490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573016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581128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9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57301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46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857375"/>
            <a:ext cx="118300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340768"/>
            <a:ext cx="59626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2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4204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81619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0"/>
            <a:ext cx="9865096" cy="6669360"/>
            <a:chOff x="479376" y="-733797"/>
            <a:chExt cx="11325225" cy="7753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1664" y="-733797"/>
              <a:ext cx="4953000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780928"/>
              <a:ext cx="11325225" cy="423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764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04962"/>
            <a:ext cx="111347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689039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0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7337"/>
            <a:ext cx="112299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62880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50100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9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124744"/>
            <a:ext cx="10512027" cy="5400600"/>
            <a:chOff x="408509" y="692696"/>
            <a:chExt cx="11220450" cy="5600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692696"/>
              <a:ext cx="1093470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8509" y="2435771"/>
              <a:ext cx="11220450" cy="3857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91372" y="2996952"/>
            <a:ext cx="57702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3940451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580526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56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81137"/>
            <a:ext cx="118681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2679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8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823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55679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0550" y="5301208"/>
            <a:ext cx="20416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76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537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43711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03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00200"/>
            <a:ext cx="111061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8515" y="3573016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371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2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14" y="1412776"/>
            <a:ext cx="120777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2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918210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540878"/>
            <a:ext cx="1188720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3284984"/>
            <a:ext cx="8959204" cy="340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6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3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09775"/>
            <a:ext cx="110490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07707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21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96752"/>
            <a:ext cx="10968804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19675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941168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877272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90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510806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124744"/>
            <a:ext cx="100203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0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1695450"/>
            <a:ext cx="58388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9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980728"/>
            <a:ext cx="10780489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98884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73325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56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24744"/>
            <a:ext cx="10835029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8778" y="4869160"/>
            <a:ext cx="64638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80526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92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052736"/>
            <a:ext cx="104298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5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57337"/>
            <a:ext cx="103632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17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125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125</vt:i4>
      </vt:variant>
    </vt:vector>
  </HeadingPairs>
  <TitlesOfParts>
    <vt:vector size="1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2025-11-08T04:01:22Z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