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10" r:id="rId7"/>
    <p:sldId id="311" r:id="rId8"/>
    <p:sldId id="312" r:id="rId9"/>
    <p:sldId id="332" r:id="rId10"/>
    <p:sldId id="334" r:id="rId11"/>
    <p:sldId id="333" r:id="rId12"/>
    <p:sldId id="307" r:id="rId13"/>
    <p:sldId id="308" r:id="rId14"/>
    <p:sldId id="309" r:id="rId15"/>
    <p:sldId id="313" r:id="rId16"/>
    <p:sldId id="314" r:id="rId17"/>
    <p:sldId id="315" r:id="rId18"/>
    <p:sldId id="335" r:id="rId19"/>
    <p:sldId id="336" r:id="rId20"/>
    <p:sldId id="337" r:id="rId21"/>
    <p:sldId id="316" r:id="rId22"/>
    <p:sldId id="317" r:id="rId23"/>
    <p:sldId id="318" r:id="rId24"/>
    <p:sldId id="319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081337"/>
            <a:ext cx="58674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489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680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61" y="3951856"/>
            <a:ext cx="108394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6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576262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340768"/>
            <a:ext cx="410527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933056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3065" y="4558089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700808"/>
            <a:ext cx="58769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477" y="1988840"/>
            <a:ext cx="199072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516938"/>
            <a:ext cx="93610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584835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389274"/>
            <a:ext cx="559117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502372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6452" y="4331172"/>
            <a:ext cx="2083443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925"/>
            <a:ext cx="583882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700808"/>
            <a:ext cx="529590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140968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7212" y="4391035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6462" y="5687398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8293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204864"/>
            <a:ext cx="57816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4689562"/>
            <a:ext cx="23762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5728" y="2204864"/>
            <a:ext cx="58102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8876308" cy="458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646908"/>
            <a:ext cx="7886896" cy="41026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9600" y="4797152"/>
            <a:ext cx="7504832" cy="19376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2344" y="2223834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047750"/>
            <a:ext cx="81915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772816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24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1700212"/>
            <a:ext cx="77057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92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268760"/>
            <a:ext cx="11991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2395537"/>
            <a:ext cx="1085850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861048"/>
            <a:ext cx="72008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24744"/>
            <a:ext cx="83153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6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80728"/>
            <a:ext cx="78962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933353"/>
            <a:ext cx="74485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348880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105025"/>
            <a:ext cx="69627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81153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197585"/>
            <a:ext cx="216024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751585"/>
            <a:ext cx="59626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82391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40367"/>
            <a:ext cx="216024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531518"/>
            <a:ext cx="43053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5257800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836712"/>
            <a:ext cx="9073008" cy="59022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3200" y="1628800"/>
            <a:ext cx="10068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5230" y="4233104"/>
            <a:ext cx="81502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66887"/>
            <a:ext cx="108585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852936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7526" y="4380794"/>
            <a:ext cx="171839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370493"/>
            <a:ext cx="10369152" cy="537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06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19212"/>
            <a:ext cx="108775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19250"/>
            <a:ext cx="108680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772816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532" y="2444147"/>
            <a:ext cx="878451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5512" y="3103903"/>
            <a:ext cx="878451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00200"/>
            <a:ext cx="108585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700808"/>
            <a:ext cx="93610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6578" y="2383714"/>
            <a:ext cx="93610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55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