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4" r:id="rId11"/>
    <p:sldId id="315" r:id="rId12"/>
    <p:sldId id="316" r:id="rId13"/>
    <p:sldId id="317" r:id="rId14"/>
    <p:sldId id="311" r:id="rId15"/>
    <p:sldId id="312" r:id="rId16"/>
    <p:sldId id="313" r:id="rId17"/>
    <p:sldId id="321" r:id="rId18"/>
    <p:sldId id="322" r:id="rId19"/>
    <p:sldId id="323" r:id="rId20"/>
    <p:sldId id="324" r:id="rId21"/>
    <p:sldId id="318" r:id="rId22"/>
    <p:sldId id="319" r:id="rId23"/>
    <p:sldId id="320" r:id="rId24"/>
    <p:sldId id="325" r:id="rId25"/>
    <p:sldId id="326" r:id="rId26"/>
    <p:sldId id="327" r:id="rId27"/>
    <p:sldId id="328" r:id="rId28"/>
    <p:sldId id="329" r:id="rId29"/>
    <p:sldId id="330" r:id="rId30"/>
    <p:sldId id="332" r:id="rId31"/>
    <p:sldId id="331" r:id="rId32"/>
    <p:sldId id="338" r:id="rId33"/>
    <p:sldId id="333" r:id="rId34"/>
    <p:sldId id="334" r:id="rId35"/>
    <p:sldId id="335" r:id="rId36"/>
    <p:sldId id="336" r:id="rId37"/>
    <p:sldId id="337" r:id="rId38"/>
    <p:sldId id="339" r:id="rId39"/>
    <p:sldId id="340" r:id="rId40"/>
    <p:sldId id="341" r:id="rId41"/>
    <p:sldId id="342" r:id="rId42"/>
    <p:sldId id="343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2420888"/>
            <a:ext cx="52673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98739"/>
            <a:ext cx="5829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8388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060848"/>
            <a:ext cx="31527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3269115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1475" y="4484457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59340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276872"/>
            <a:ext cx="27432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140968"/>
            <a:ext cx="151216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4072" y="5594801"/>
            <a:ext cx="151216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414337"/>
            <a:ext cx="5895975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852936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1188" y="5385235"/>
            <a:ext cx="106710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1595437"/>
            <a:ext cx="5829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780928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4488" y="4690751"/>
            <a:ext cx="67544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268760"/>
            <a:ext cx="119729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6" y="1916832"/>
            <a:ext cx="109061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5025195"/>
            <a:ext cx="79208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6047" y="5708102"/>
            <a:ext cx="79208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3025"/>
            <a:ext cx="104298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060848"/>
            <a:ext cx="7200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3483" y="2824777"/>
            <a:ext cx="7200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4673" y="2743754"/>
            <a:ext cx="7200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764" y="4213739"/>
            <a:ext cx="7200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0612" y="4931369"/>
            <a:ext cx="11156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457450"/>
            <a:ext cx="104108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5401" y="3812299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9578" y="3861048"/>
            <a:ext cx="77284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67818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1088707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4221088"/>
            <a:ext cx="936104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5040" y="4903995"/>
            <a:ext cx="936104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19262"/>
            <a:ext cx="108966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66" y="4221088"/>
            <a:ext cx="1038225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761" y="908720"/>
            <a:ext cx="9333727" cy="432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6" y="1412776"/>
            <a:ext cx="1086802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284984"/>
            <a:ext cx="100811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9552"/>
            <a:ext cx="103917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28670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88640"/>
            <a:ext cx="5256584" cy="658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974" y="1988840"/>
            <a:ext cx="58102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974" y="1369034"/>
            <a:ext cx="57721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92360"/>
            <a:ext cx="57912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52637"/>
            <a:ext cx="118014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671637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9814" y="3111475"/>
            <a:ext cx="9880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5723" y="3562888"/>
            <a:ext cx="8081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8407" y="3979576"/>
            <a:ext cx="8081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7269" y="4419415"/>
            <a:ext cx="5208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832"/>
          <a:stretch/>
        </p:blipFill>
        <p:spPr>
          <a:xfrm>
            <a:off x="191344" y="1268761"/>
            <a:ext cx="11830050" cy="4680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691" y="324013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1768971"/>
            <a:ext cx="117633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303797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1155" y="1350097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9808" y="1778358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5793" y="3074723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1265" y="3942826"/>
            <a:ext cx="380796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90650"/>
            <a:ext cx="11839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72514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12660" cy="5723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553055"/>
            <a:ext cx="82010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001000" cy="5327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1370"/>
            <a:ext cx="9022263" cy="6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6632"/>
            <a:ext cx="5760640" cy="665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933450"/>
            <a:ext cx="7943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200275"/>
            <a:ext cx="79248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620688"/>
            <a:ext cx="782002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676525"/>
            <a:ext cx="779145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0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1915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01" y="4005064"/>
            <a:ext cx="780097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1548" y="2060848"/>
            <a:ext cx="3257550" cy="2238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0876" y="2060848"/>
            <a:ext cx="32575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6632"/>
            <a:ext cx="77628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952" y="4005064"/>
            <a:ext cx="72294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8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57175"/>
            <a:ext cx="72771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7362825" cy="32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428315"/>
            <a:ext cx="681037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0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00025"/>
            <a:ext cx="7991475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817" y="1592924"/>
            <a:ext cx="9433048" cy="5234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648" y="906162"/>
            <a:ext cx="9433048" cy="6956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360899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32656"/>
            <a:ext cx="78486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05064"/>
            <a:ext cx="32575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9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195387"/>
            <a:ext cx="7934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7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80987"/>
            <a:ext cx="7905750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46386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59" y="1340768"/>
            <a:ext cx="108489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50" y="2204864"/>
            <a:ext cx="108013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41" y="1412776"/>
            <a:ext cx="10829925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293096"/>
            <a:ext cx="2016224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371" y="1643915"/>
            <a:ext cx="9164141" cy="50974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946" y="974916"/>
            <a:ext cx="9164141" cy="67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33500"/>
            <a:ext cx="107918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636912"/>
            <a:ext cx="17281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6743" y="3227221"/>
            <a:ext cx="17281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5169" y="5009722"/>
            <a:ext cx="17281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51339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72088"/>
            <a:ext cx="1084897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420888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150093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005064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2025-11-08T07:29:28Z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