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6" r:id="rId13"/>
    <p:sldId id="313" r:id="rId14"/>
    <p:sldId id="314" r:id="rId15"/>
    <p:sldId id="315" r:id="rId16"/>
    <p:sldId id="317" r:id="rId17"/>
    <p:sldId id="332" r:id="rId18"/>
    <p:sldId id="333" r:id="rId19"/>
    <p:sldId id="334" r:id="rId20"/>
    <p:sldId id="335" r:id="rId21"/>
    <p:sldId id="336" r:id="rId22"/>
    <p:sldId id="338" r:id="rId23"/>
    <p:sldId id="337" r:id="rId24"/>
    <p:sldId id="340" r:id="rId25"/>
    <p:sldId id="341" r:id="rId26"/>
    <p:sldId id="339" r:id="rId27"/>
    <p:sldId id="342" r:id="rId28"/>
    <p:sldId id="343" r:id="rId29"/>
    <p:sldId id="344" r:id="rId30"/>
    <p:sldId id="345" r:id="rId31"/>
    <p:sldId id="346" r:id="rId32"/>
    <p:sldId id="347" r:id="rId33"/>
    <p:sldId id="348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1CE61-B557-4092-B475-0E97DD3BBFB6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90FE0-5DD6-4355-A0DD-A627731FBD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86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90FE0-5DD6-4355-A0DD-A627731FBD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715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90FE0-5DD6-4355-A0DD-A627731FBD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60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005137"/>
            <a:ext cx="59150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81150"/>
            <a:ext cx="10829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881187"/>
            <a:ext cx="92964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36290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91623"/>
            <a:ext cx="10225136" cy="55217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50100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6590" y="120922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6038" y="273707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264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1314" y="578122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1" y="1268760"/>
            <a:ext cx="57721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502"/>
          <a:stretch/>
        </p:blipFill>
        <p:spPr>
          <a:xfrm>
            <a:off x="6672064" y="1052736"/>
            <a:ext cx="5362575" cy="5677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518" y="6220503"/>
            <a:ext cx="5419725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8128" y="5027531"/>
            <a:ext cx="15817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578" y="619657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9902" y="2276872"/>
            <a:ext cx="844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7775" y="3538291"/>
            <a:ext cx="844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052736"/>
            <a:ext cx="58674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500535"/>
            <a:ext cx="195262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85293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5568" y="4739609"/>
            <a:ext cx="38846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8814" y="5376217"/>
            <a:ext cx="15189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33500"/>
            <a:ext cx="58102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1355538"/>
            <a:ext cx="54864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00953" y="3140968"/>
            <a:ext cx="6429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9556" y="5016067"/>
            <a:ext cx="10521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8695" y="5623965"/>
            <a:ext cx="10521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3859" y="6248998"/>
            <a:ext cx="10521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714" y="1268760"/>
            <a:ext cx="58959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2418" y="1844824"/>
            <a:ext cx="34861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08102" y="3068960"/>
            <a:ext cx="1119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9074" y="3693993"/>
            <a:ext cx="1119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1428" y="5557517"/>
            <a:ext cx="1119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7912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62794"/>
            <a:ext cx="567690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9052" y="31552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0141" y="376867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2062"/>
            <a:ext cx="11363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7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19300"/>
            <a:ext cx="11782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71637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1184" y="3111476"/>
            <a:ext cx="9467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1133" y="3528164"/>
            <a:ext cx="9467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4064" y="3528164"/>
            <a:ext cx="31931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275" y="3991152"/>
            <a:ext cx="152785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9461" y="4396267"/>
            <a:ext cx="5624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3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68760"/>
            <a:ext cx="11584037" cy="5916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" y="1772816"/>
            <a:ext cx="1087755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21297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5976" y="3849583"/>
            <a:ext cx="1395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19262"/>
            <a:ext cx="118014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56006"/>
            <a:ext cx="5624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8264" y="2156006"/>
            <a:ext cx="4119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0582" y="2595845"/>
            <a:ext cx="11852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572695"/>
            <a:ext cx="47366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9691" y="3012534"/>
            <a:ext cx="7824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6881" y="3463948"/>
            <a:ext cx="7824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1509" y="3452372"/>
            <a:ext cx="7824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2319" y="4355198"/>
            <a:ext cx="9654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6329" y="4760312"/>
            <a:ext cx="178963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328"/>
          <a:stretch/>
        </p:blipFill>
        <p:spPr>
          <a:xfrm>
            <a:off x="195262" y="1229024"/>
            <a:ext cx="11756281" cy="4375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1014" t="663" r="31156" b="87839"/>
          <a:stretch/>
        </p:blipFill>
        <p:spPr>
          <a:xfrm>
            <a:off x="3863750" y="620688"/>
            <a:ext cx="4464497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541914"/>
            <a:ext cx="11737304" cy="12714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750" y="1709946"/>
            <a:ext cx="43204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5026" y="3011296"/>
            <a:ext cx="8167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9623" y="4296085"/>
            <a:ext cx="104870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603" y="4759869"/>
            <a:ext cx="44764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9" y="5164186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0000" y="5997563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5873" y="6425826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7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14475"/>
            <a:ext cx="104679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988840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8216" y="2451828"/>
            <a:ext cx="38083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3067" y="2891667"/>
            <a:ext cx="365092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5605" y="3331504"/>
            <a:ext cx="7027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8769" y="3771341"/>
            <a:ext cx="5653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0182" y="4662592"/>
            <a:ext cx="6900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20" y="4662592"/>
            <a:ext cx="48145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1158" y="5090856"/>
            <a:ext cx="6826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6758" y="5530694"/>
            <a:ext cx="145305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0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3975"/>
            <a:ext cx="118300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0787" y="3717253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4524" y="4168666"/>
            <a:ext cx="6638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489" y="4608504"/>
            <a:ext cx="6638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2084" y="5117790"/>
            <a:ext cx="4774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9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4075"/>
            <a:ext cx="11734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1120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2470" y="2611204"/>
            <a:ext cx="672212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058602"/>
            <a:ext cx="18722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0732" y="3498440"/>
            <a:ext cx="381266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741" y="3961427"/>
            <a:ext cx="29459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3961427"/>
            <a:ext cx="10772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3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2837853"/>
            <a:ext cx="117443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459787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385" y="2864901"/>
            <a:ext cx="72475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137" y="4195990"/>
            <a:ext cx="72475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5076" y="5098815"/>
            <a:ext cx="13505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37234"/>
            <a:ext cx="83248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4869160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0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943100"/>
            <a:ext cx="82962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212976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45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890712"/>
            <a:ext cx="81343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068960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85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624"/>
            <a:ext cx="4968552" cy="6187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732648"/>
            <a:ext cx="9001000" cy="6118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810099"/>
            <a:ext cx="1395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6423" y="6162180"/>
            <a:ext cx="5713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3" y="332656"/>
            <a:ext cx="7920880" cy="3030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54561"/>
            <a:ext cx="5112568" cy="3958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920811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814512"/>
            <a:ext cx="78390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82867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692" y="3272623"/>
            <a:ext cx="6610250" cy="34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79533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89362"/>
            <a:ext cx="78200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60648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9502" y="2945974"/>
            <a:ext cx="8402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7978" y="5585001"/>
            <a:ext cx="8402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45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-1000"/>
            <a:ext cx="8784976" cy="681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59710"/>
            <a:ext cx="63055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717032"/>
            <a:ext cx="1395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406717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906125" cy="5305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382632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8246" y="4462931"/>
            <a:ext cx="12756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2712" y="4972217"/>
            <a:ext cx="12756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4449" y="5597250"/>
            <a:ext cx="12756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08966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42" y="1317618"/>
            <a:ext cx="108489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8493"/>
            <a:ext cx="6334125" cy="222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10839450" cy="3667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264496"/>
            <a:ext cx="5905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213"/>
          <a:stretch/>
        </p:blipFill>
        <p:spPr>
          <a:xfrm>
            <a:off x="623392" y="2060848"/>
            <a:ext cx="10877550" cy="4797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50" y="2060848"/>
            <a:ext cx="59055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25" y="1268760"/>
            <a:ext cx="10858500" cy="84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6165304"/>
            <a:ext cx="1395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