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938462"/>
            <a:ext cx="107156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775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2849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24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87249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5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489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996952"/>
            <a:ext cx="1021080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2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551390" cy="597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50100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5301208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616530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35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268760"/>
            <a:ext cx="10627221" cy="5357217"/>
            <a:chOff x="695400" y="1268760"/>
            <a:chExt cx="10627221" cy="53572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1268760"/>
              <a:ext cx="10544175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2996952"/>
              <a:ext cx="9763125" cy="3629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91544" y="3881997"/>
            <a:ext cx="194421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494116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594983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6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7415"/>
            <a:ext cx="106203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52292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00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138120" cy="61206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77281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364502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18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4450"/>
            <a:ext cx="106013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1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2106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99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16632"/>
            <a:ext cx="8925226" cy="663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5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489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9330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0"/>
            <a:ext cx="9095728" cy="37763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068960"/>
            <a:ext cx="3486150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8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5031"/>
            <a:ext cx="8928994" cy="661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1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96752"/>
            <a:ext cx="106489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68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7631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4088594"/>
            <a:ext cx="122413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5022603"/>
            <a:ext cx="288032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64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631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40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0242"/>
            <a:ext cx="9364710" cy="602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2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584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12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55716"/>
            <a:ext cx="107251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46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918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24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68760"/>
            <a:ext cx="106584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77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918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89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394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36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