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952750"/>
            <a:ext cx="107156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6680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6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522" y="864925"/>
            <a:ext cx="8959942" cy="587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85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250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69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76300"/>
            <a:ext cx="10106025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7728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43651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60932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50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9984580" cy="5783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8983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8983" y="59430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485900"/>
            <a:ext cx="9791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9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878664" cy="55496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50131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580526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45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052736"/>
            <a:ext cx="83058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945338" cy="5835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52292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59492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19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052736"/>
            <a:ext cx="85534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09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124744"/>
            <a:ext cx="1065847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700808"/>
            <a:ext cx="1009650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51571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362075"/>
            <a:ext cx="96869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53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