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6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957512"/>
            <a:ext cx="70104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2167" r="-2781" b="4796"/>
          <a:stretch/>
        </p:blipFill>
        <p:spPr>
          <a:xfrm>
            <a:off x="3407678" y="55612"/>
            <a:ext cx="4632538" cy="4610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797152"/>
            <a:ext cx="86487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4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870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2930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15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3340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581128"/>
            <a:ext cx="81248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6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8690066" cy="5589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307" t="2356" r="5391" b="7399"/>
          <a:stretch/>
        </p:blipFill>
        <p:spPr>
          <a:xfrm>
            <a:off x="8760296" y="1268760"/>
            <a:ext cx="3308807" cy="31202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7608" y="60932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60932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68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548680"/>
            <a:ext cx="9119518" cy="4166120"/>
            <a:chOff x="695400" y="1268760"/>
            <a:chExt cx="10705331" cy="5568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1268760"/>
              <a:ext cx="1065847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861048"/>
              <a:ext cx="10201275" cy="1857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5808882"/>
              <a:ext cx="10096500" cy="10287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r="10727" b="8277"/>
          <a:stretch/>
        </p:blipFill>
        <p:spPr>
          <a:xfrm>
            <a:off x="3359696" y="4581128"/>
            <a:ext cx="3117074" cy="23201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464152" y="393305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62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489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630" r="999" b="2122"/>
          <a:stretch/>
        </p:blipFill>
        <p:spPr>
          <a:xfrm>
            <a:off x="1847528" y="2940092"/>
            <a:ext cx="8361701" cy="393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6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82917"/>
            <a:ext cx="1010602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07707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602128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52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4804"/>
            <a:ext cx="8865988" cy="66931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0100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616530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0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96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530120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1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124744"/>
            <a:ext cx="9697988" cy="5300438"/>
            <a:chOff x="695400" y="404664"/>
            <a:chExt cx="10706100" cy="65965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404664"/>
              <a:ext cx="1070610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077072"/>
              <a:ext cx="10144125" cy="2924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43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299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60932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8943328" cy="32536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12976"/>
            <a:ext cx="4838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0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2108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412776"/>
            <a:ext cx="5328592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57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1472" b="5318"/>
          <a:stretch/>
        </p:blipFill>
        <p:spPr>
          <a:xfrm>
            <a:off x="1415480" y="1060572"/>
            <a:ext cx="9612058" cy="579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34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89706"/>
            <a:ext cx="9782272" cy="57470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628193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1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896" r="4281" b="3190"/>
          <a:stretch/>
        </p:blipFill>
        <p:spPr>
          <a:xfrm>
            <a:off x="1631504" y="6278"/>
            <a:ext cx="8269253" cy="29788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760" b="7681"/>
          <a:stretch/>
        </p:blipFill>
        <p:spPr>
          <a:xfrm>
            <a:off x="1199456" y="3212976"/>
            <a:ext cx="9556528" cy="354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86106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7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908720"/>
            <a:ext cx="9772748" cy="5811649"/>
            <a:chOff x="479376" y="-152180"/>
            <a:chExt cx="10677525" cy="67523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-152180"/>
              <a:ext cx="10677525" cy="3714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8408" y="3361710"/>
              <a:ext cx="4333875" cy="3238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68408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78867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8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22920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3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874" r="277"/>
          <a:stretch/>
        </p:blipFill>
        <p:spPr>
          <a:xfrm>
            <a:off x="4079776" y="0"/>
            <a:ext cx="4008422" cy="3220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60874"/>
            <a:ext cx="101822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9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412776"/>
            <a:ext cx="100774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870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36510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92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2025-11-08T05:50:56Z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