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2952750"/>
            <a:ext cx="10725150" cy="952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764704"/>
            <a:ext cx="9095728" cy="594323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976320" y="5157192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472" y="6021288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9723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0"/>
            <a:ext cx="9158584" cy="476246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l="-1" t="3483" r="14371" b="2647"/>
          <a:stretch/>
        </p:blipFill>
        <p:spPr>
          <a:xfrm>
            <a:off x="6384032" y="4166482"/>
            <a:ext cx="3228974" cy="26915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3462" y="1343025"/>
            <a:ext cx="10125075" cy="4171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9936" y="3140968"/>
            <a:ext cx="1944216" cy="13681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42428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29011"/>
            <a:ext cx="9036198" cy="454646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r="1760" b="1957"/>
          <a:stretch/>
        </p:blipFill>
        <p:spPr>
          <a:xfrm>
            <a:off x="4583832" y="3872106"/>
            <a:ext cx="3420444" cy="29826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5238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548680"/>
            <a:ext cx="8928992" cy="618290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968208" y="4581128"/>
            <a:ext cx="2016224" cy="12241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5954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99456" y="1052736"/>
            <a:ext cx="9759702" cy="3399588"/>
            <a:chOff x="623392" y="1268760"/>
            <a:chExt cx="10767814" cy="460702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D8D8D8"/>
                </a:clrFrom>
                <a:clrTo>
                  <a:srgbClr val="D8D8D8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23392" y="1268760"/>
              <a:ext cx="10677525" cy="17907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99456" y="3284984"/>
              <a:ext cx="10191750" cy="2590800"/>
            </a:xfrm>
            <a:prstGeom prst="rect">
              <a:avLst/>
            </a:prstGeom>
          </p:spPr>
        </p:pic>
      </p:grp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4"/>
          <a:srcRect r="4203" b="2923"/>
          <a:stretch/>
        </p:blipFill>
        <p:spPr>
          <a:xfrm>
            <a:off x="3071664" y="4480089"/>
            <a:ext cx="4282659" cy="2376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523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908720"/>
            <a:ext cx="9991725" cy="5419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4797152"/>
            <a:ext cx="2952328" cy="12241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9140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908720"/>
            <a:ext cx="10648950" cy="5676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4803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7608" y="44624"/>
            <a:ext cx="5239742" cy="312285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3068960"/>
            <a:ext cx="9807424" cy="359544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503712" y="5877272"/>
            <a:ext cx="129614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3721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3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2025-11-08T06:36:52Z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