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947987"/>
            <a:ext cx="97250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8426598" cy="43295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333" y="980728"/>
            <a:ext cx="3716882" cy="362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0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028"/>
            <a:ext cx="9016008" cy="6554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4624"/>
            <a:ext cx="7400351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0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9150498" cy="6048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6612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5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2676" b="-678"/>
          <a:stretch/>
        </p:blipFill>
        <p:spPr>
          <a:xfrm>
            <a:off x="7176120" y="1268760"/>
            <a:ext cx="4727988" cy="3274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68675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5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965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924944"/>
            <a:ext cx="45434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8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815929" cy="665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3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8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0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0488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3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