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2" r:id="rId9"/>
    <p:sldId id="309" r:id="rId10"/>
    <p:sldId id="310" r:id="rId11"/>
    <p:sldId id="311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157537"/>
            <a:ext cx="57912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56792"/>
            <a:ext cx="10858500" cy="131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140968"/>
            <a:ext cx="2905125" cy="1857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20336" y="1569087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6857" y="2240419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3662" y="2275143"/>
            <a:ext cx="9505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573016"/>
            <a:ext cx="28575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82" y="1484784"/>
            <a:ext cx="10972800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47621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3432" y="2182269"/>
            <a:ext cx="2584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2182269"/>
            <a:ext cx="7069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2510" y="2853600"/>
            <a:ext cx="10294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9150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556792"/>
            <a:ext cx="57912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19212"/>
            <a:ext cx="109632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814387"/>
            <a:ext cx="81057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7564"/>
            <a:ext cx="108775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043112"/>
            <a:ext cx="80391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04615"/>
            <a:ext cx="48672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132856"/>
            <a:ext cx="46291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060848"/>
            <a:ext cx="51530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310936" cy="56924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861048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01008"/>
            <a:ext cx="36004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188641"/>
            <a:ext cx="9000999" cy="4582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6364"/>
          <a:stretch/>
        </p:blipFill>
        <p:spPr>
          <a:xfrm>
            <a:off x="1199456" y="908721"/>
            <a:ext cx="1016744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1056" y="980728"/>
            <a:ext cx="6096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b="38327"/>
          <a:stretch/>
        </p:blipFill>
        <p:spPr>
          <a:xfrm>
            <a:off x="1199456" y="1700808"/>
            <a:ext cx="10887075" cy="44644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31704" y="443711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8150" y="50737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88090" y="413617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8981" y="544411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90637"/>
            <a:ext cx="108585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564904"/>
            <a:ext cx="66770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781675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246" y="2688107"/>
            <a:ext cx="57435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581977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060848"/>
            <a:ext cx="57435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47775"/>
            <a:ext cx="109061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870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445224"/>
            <a:ext cx="8743950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0091" y="3212976"/>
            <a:ext cx="273367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7528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595"/>
          <a:stretch/>
        </p:blipFill>
        <p:spPr>
          <a:xfrm>
            <a:off x="119336" y="1412776"/>
            <a:ext cx="5924550" cy="48965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625180"/>
            <a:ext cx="5734050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839" y="1844824"/>
            <a:ext cx="54578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5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98798"/>
            <a:ext cx="1181100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485256"/>
            <a:ext cx="2304256" cy="223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9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620688"/>
            <a:ext cx="33337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68760"/>
            <a:ext cx="11696700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1844824"/>
            <a:ext cx="2286000" cy="2076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3933056"/>
            <a:ext cx="11772900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376" y="1649760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0826" y="1844824"/>
            <a:ext cx="2151078" cy="208648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141553" y="3929972"/>
            <a:ext cx="938223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28895" y="4392959"/>
            <a:ext cx="1775617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59983" y="4855947"/>
            <a:ext cx="1775617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5594" y="5307360"/>
            <a:ext cx="7582654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6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53777" y="1988840"/>
            <a:ext cx="938223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068" y="2486552"/>
            <a:ext cx="2898644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7266" y="2924944"/>
            <a:ext cx="1273190" cy="292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643" y="3850919"/>
            <a:ext cx="1014861" cy="292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5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6362"/>
            <a:ext cx="117443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060848"/>
            <a:ext cx="4536504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0335" y="5082100"/>
            <a:ext cx="1503937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0942"/>
          <a:stretch/>
        </p:blipFill>
        <p:spPr>
          <a:xfrm>
            <a:off x="755833" y="3034235"/>
            <a:ext cx="10887075" cy="28274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78847"/>
          <a:stretch/>
        </p:blipFill>
        <p:spPr>
          <a:xfrm>
            <a:off x="767407" y="1484784"/>
            <a:ext cx="10887075" cy="15312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444794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4329" y="5130847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2172" y="44942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50273" y="511927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40968"/>
            <a:ext cx="1169670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112701"/>
            <a:ext cx="1489845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0384" y="3540964"/>
            <a:ext cx="2681676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670" y="3992376"/>
            <a:ext cx="627802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9272" y="4410526"/>
            <a:ext cx="24288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19325"/>
            <a:ext cx="118014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80928"/>
            <a:ext cx="3672408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9549" y="3811075"/>
            <a:ext cx="1064883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4334" y="4285637"/>
            <a:ext cx="3741746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16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56320"/>
            <a:ext cx="114300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941168"/>
            <a:ext cx="1368152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4656" y="4362020"/>
            <a:ext cx="712952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7222" y="5889878"/>
            <a:ext cx="6465361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636912"/>
            <a:ext cx="5400600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1559" y="3099899"/>
            <a:ext cx="2976249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4049023"/>
            <a:ext cx="349678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26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900" y="2348880"/>
            <a:ext cx="3124200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14882"/>
          <a:stretch/>
        </p:blipFill>
        <p:spPr>
          <a:xfrm>
            <a:off x="277154" y="4250010"/>
            <a:ext cx="11706225" cy="20593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4938084"/>
            <a:ext cx="2520280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8328" y="5401072"/>
            <a:ext cx="2520280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3" y="5401072"/>
            <a:ext cx="502719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8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4365104"/>
            <a:ext cx="1296144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9" y="4839667"/>
            <a:ext cx="720080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2409" y="5291079"/>
            <a:ext cx="605105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3680" y="5742493"/>
            <a:ext cx="605105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02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776537"/>
            <a:ext cx="11277600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775536"/>
            <a:ext cx="1368152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1118" y="3717032"/>
            <a:ext cx="1550665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6951" y="3254044"/>
            <a:ext cx="645513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4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23" y="4365104"/>
            <a:ext cx="117633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060848"/>
            <a:ext cx="1800200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6108" y="2500686"/>
            <a:ext cx="5524467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9632" y="3426661"/>
            <a:ext cx="996648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2370" y="3901223"/>
            <a:ext cx="3475517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60007" y="5544828"/>
            <a:ext cx="596434" cy="29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84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49" y="2060848"/>
            <a:ext cx="819150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3573016"/>
            <a:ext cx="7886700" cy="1162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1692" y="4773885"/>
            <a:ext cx="7810500" cy="1895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8368" y="6157656"/>
            <a:ext cx="596434" cy="511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48680"/>
            <a:ext cx="785812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0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58007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420888"/>
            <a:ext cx="52387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4293096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610" y="6202918"/>
            <a:ext cx="7539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857250"/>
            <a:ext cx="8181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5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104900"/>
            <a:ext cx="78581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6936" y="2492896"/>
            <a:ext cx="2200871" cy="511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004600"/>
            <a:ext cx="3096344" cy="275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91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062037"/>
            <a:ext cx="82677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5284258"/>
            <a:ext cx="596434" cy="511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4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76672"/>
            <a:ext cx="78009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700808"/>
            <a:ext cx="79533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6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823912"/>
            <a:ext cx="82677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564904"/>
            <a:ext cx="4493890" cy="3469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04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6632"/>
            <a:ext cx="79152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933056"/>
            <a:ext cx="3362325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3524250"/>
            <a:ext cx="4067175" cy="333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3832" y="764704"/>
            <a:ext cx="596434" cy="511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4612" y="2686102"/>
            <a:ext cx="1059420" cy="511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17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514350"/>
            <a:ext cx="78676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0672" y="1052736"/>
            <a:ext cx="596434" cy="511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1091" y="5022852"/>
            <a:ext cx="7128733" cy="511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3769" y="5661248"/>
            <a:ext cx="3970303" cy="511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68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268760"/>
            <a:ext cx="119443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1988840"/>
            <a:ext cx="1090612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501008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85664"/>
            <a:ext cx="108680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76672"/>
            <a:ext cx="316230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92896"/>
            <a:ext cx="3105150" cy="2790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2636912"/>
            <a:ext cx="33718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450532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988840"/>
            <a:ext cx="31813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34700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861048"/>
            <a:ext cx="2724150" cy="2047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04312" y="2402805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9487" y="3074137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8889" y="3068960"/>
            <a:ext cx="9954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2025-11-08T07:04:09Z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