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2581275"/>
            <a:ext cx="7296150" cy="1695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71612"/>
            <a:ext cx="117633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780928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28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1575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077072"/>
            <a:ext cx="2647950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284984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284984"/>
            <a:ext cx="187220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60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861048"/>
            <a:ext cx="234315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628800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213285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212976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43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157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861048"/>
            <a:ext cx="217170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2851621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3356992"/>
            <a:ext cx="14401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9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23987"/>
            <a:ext cx="116967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060848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2636912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90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77072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322093"/>
            <a:ext cx="26289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2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90712"/>
            <a:ext cx="113633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44384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8897" y="2995612"/>
            <a:ext cx="257175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32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2879"/>
          <a:stretch/>
        </p:blipFill>
        <p:spPr>
          <a:xfrm>
            <a:off x="263352" y="1484784"/>
            <a:ext cx="11620500" cy="34657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556792"/>
            <a:ext cx="504056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060848"/>
            <a:ext cx="504056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2060848"/>
            <a:ext cx="504056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88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3919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348880"/>
            <a:ext cx="504056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905504"/>
            <a:ext cx="1080120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7468" y="3933056"/>
            <a:ext cx="756084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04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060" y="4950743"/>
            <a:ext cx="1132522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5618253"/>
            <a:ext cx="504056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12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4462"/>
            <a:ext cx="117348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120597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062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2896"/>
            <a:ext cx="504056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149080"/>
            <a:ext cx="504056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5229200"/>
            <a:ext cx="1008112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6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4613" y="5607346"/>
            <a:ext cx="1296144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06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19237"/>
            <a:ext cx="112776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123803"/>
            <a:ext cx="720080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2636912"/>
            <a:ext cx="1656184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4365104"/>
            <a:ext cx="792088" cy="30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7794" y="4815258"/>
            <a:ext cx="3996444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80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632226"/>
            <a:ext cx="69532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3645024"/>
            <a:ext cx="24288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6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77724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068960"/>
            <a:ext cx="9534525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2993926"/>
            <a:ext cx="317501" cy="147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122" y="2013611"/>
            <a:ext cx="6451981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2502105"/>
            <a:ext cx="6480720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5925" y="3140967"/>
            <a:ext cx="9369984" cy="453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6030" y="3591434"/>
            <a:ext cx="9608442" cy="692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72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6776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62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871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916832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597702"/>
            <a:ext cx="2664296" cy="831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49830"/>
            <a:ext cx="11233248" cy="671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246164"/>
            <a:ext cx="5040560" cy="695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526" y="5088281"/>
            <a:ext cx="8395778" cy="591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74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59817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916832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401448"/>
            <a:ext cx="3456384" cy="451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931000"/>
            <a:ext cx="5688632" cy="4259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435055"/>
            <a:ext cx="30963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3612" y="4017175"/>
            <a:ext cx="5290380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473056"/>
            <a:ext cx="4104456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9816" y="4988310"/>
            <a:ext cx="5612208" cy="37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87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8014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276872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293096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44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52562"/>
            <a:ext cx="117443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060848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1703" y="3479900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1703" y="4509120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38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40060"/>
            <a:ext cx="117824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149080"/>
            <a:ext cx="11258550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1556323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4907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9172" y="3861048"/>
            <a:ext cx="199072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2204864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2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1575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157192"/>
            <a:ext cx="6419850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348880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46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90675"/>
            <a:ext cx="117062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276872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79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4462"/>
            <a:ext cx="116967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564904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29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2025-11-03T12:58:25Z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