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3005137"/>
            <a:ext cx="84296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086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78904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65313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6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0774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134100"/>
            <a:ext cx="931545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7809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717032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28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2297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645024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81128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76674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3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0"/>
            <a:ext cx="3445272" cy="33955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3429000"/>
            <a:ext cx="816839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5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687050" cy="4453458"/>
            <a:chOff x="695400" y="1268760"/>
            <a:chExt cx="10687050" cy="4453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268760"/>
              <a:ext cx="1068705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4941168"/>
              <a:ext cx="5305425" cy="78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443037"/>
            <a:ext cx="100203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7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35623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16832"/>
            <a:ext cx="10229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3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11170" cy="5766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76470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50851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87727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9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77280"/>
            <a:ext cx="9028548" cy="6480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509120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301208"/>
            <a:ext cx="8640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6159047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7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61946" cy="25033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449613"/>
            <a:ext cx="692406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00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0488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37433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564904"/>
            <a:ext cx="36004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3356992"/>
            <a:ext cx="4034934" cy="33123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2708920"/>
            <a:ext cx="6552728" cy="396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27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34" y="847041"/>
            <a:ext cx="9539486" cy="6018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288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609329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8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