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967037"/>
            <a:ext cx="68675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7823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1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101536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546284"/>
            <a:ext cx="416242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784338"/>
            <a:ext cx="144016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2708920"/>
            <a:ext cx="144016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8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2973"/>
            <a:ext cx="9131448" cy="4139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724275"/>
            <a:ext cx="41529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3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060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41277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0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334994" cy="57205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8367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3569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804742"/>
            <a:ext cx="273630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6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99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8610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918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4773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7725"/>
            <a:ext cx="10106025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2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060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5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4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87249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6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128596" cy="5678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2930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5122655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4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2025-11-08T06:41:18Z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