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6612" y="2605087"/>
            <a:ext cx="5438775" cy="1647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776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44588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49075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20486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843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25275" cy="2943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4149080"/>
            <a:ext cx="1724025" cy="179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584" y="299695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5800" y="298479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74654" y="3473849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913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820525" cy="144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356992"/>
            <a:ext cx="4019550" cy="2419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13574" y="1617061"/>
            <a:ext cx="114652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20336" y="2100672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251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30025" cy="195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434306"/>
            <a:ext cx="2933700" cy="1828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34860" y="2033689"/>
            <a:ext cx="71326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8128" y="2538161"/>
            <a:ext cx="720080" cy="32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494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9195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2583010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6080" y="4068435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660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437112"/>
            <a:ext cx="172819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2506" y="4194745"/>
            <a:ext cx="1790700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57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2776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118767"/>
            <a:ext cx="9525000" cy="3400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7728" y="2769899"/>
            <a:ext cx="3181350" cy="27527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5440" y="2852936"/>
            <a:ext cx="172819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66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24744"/>
            <a:ext cx="11449272" cy="55945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4391847"/>
            <a:ext cx="6480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84432" y="5301208"/>
            <a:ext cx="6480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8208" y="5733256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86655" y="6219206"/>
            <a:ext cx="172819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470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4959274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5949280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045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49100" cy="3438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4869160"/>
            <a:ext cx="3371850" cy="1704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80576" y="335699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81137"/>
            <a:ext cx="1129665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084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28750"/>
            <a:ext cx="1153477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1988840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501008"/>
            <a:ext cx="1036915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005064"/>
            <a:ext cx="46085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9856" y="5013176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355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353675" cy="33623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2075334"/>
            <a:ext cx="401955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982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7294"/>
          <a:stretch/>
        </p:blipFill>
        <p:spPr>
          <a:xfrm>
            <a:off x="911424" y="555794"/>
            <a:ext cx="10585176" cy="39517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25037" t="14992" r="37407"/>
          <a:stretch/>
        </p:blipFill>
        <p:spPr>
          <a:xfrm>
            <a:off x="6384032" y="950968"/>
            <a:ext cx="3605022" cy="264994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t="12706"/>
          <a:stretch/>
        </p:blipFill>
        <p:spPr>
          <a:xfrm>
            <a:off x="407368" y="3600910"/>
            <a:ext cx="11477987" cy="294403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3992" y="890051"/>
            <a:ext cx="3931211" cy="271085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40216" y="542559"/>
            <a:ext cx="15841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87688" y="3644608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52383" y="3644608"/>
            <a:ext cx="38167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35960" y="4725144"/>
            <a:ext cx="79208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347175" y="5229200"/>
            <a:ext cx="79208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93287" y="5733256"/>
            <a:ext cx="51468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297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4900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5949280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3163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34800" cy="1971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3068960"/>
            <a:ext cx="9886950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642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95437"/>
            <a:ext cx="114014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204864"/>
            <a:ext cx="30963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708920"/>
            <a:ext cx="9505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1" y="3102322"/>
            <a:ext cx="11329417" cy="9027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057749"/>
            <a:ext cx="2376264" cy="3407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5286" y="4414968"/>
            <a:ext cx="4260553" cy="8475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398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49075" cy="3838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4809" y="3789040"/>
            <a:ext cx="5219700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6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14500"/>
            <a:ext cx="1145857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348880"/>
            <a:ext cx="71287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399" y="2914286"/>
            <a:ext cx="11129887" cy="8747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1782" y="3836698"/>
            <a:ext cx="687437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7944" y="4210430"/>
            <a:ext cx="6726168" cy="3706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4717296"/>
            <a:ext cx="6696744" cy="426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845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3914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67808" y="5114925"/>
            <a:ext cx="2286000" cy="1743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184482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08568" y="43651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275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715750" cy="138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356992"/>
            <a:ext cx="2819400" cy="2009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221135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79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00808"/>
            <a:ext cx="11715750" cy="140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501008"/>
            <a:ext cx="2524125" cy="177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22563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935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687175" cy="100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576358"/>
            <a:ext cx="6467475" cy="2047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27282" y="4725144"/>
            <a:ext cx="2486025" cy="1724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08568" y="207185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459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2924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4365104"/>
            <a:ext cx="2762250" cy="175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80576" y="191683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954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39550" cy="146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9977" y="3284984"/>
            <a:ext cx="2343150" cy="171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218220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395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919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13285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354713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695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2025-11-03T12:50:43Z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