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3" r:id="rId10"/>
    <p:sldId id="316" r:id="rId11"/>
    <p:sldId id="317" r:id="rId12"/>
    <p:sldId id="310" r:id="rId13"/>
    <p:sldId id="311" r:id="rId14"/>
    <p:sldId id="312" r:id="rId15"/>
    <p:sldId id="314" r:id="rId16"/>
    <p:sldId id="315" r:id="rId17"/>
    <p:sldId id="318" r:id="rId18"/>
    <p:sldId id="332" r:id="rId19"/>
    <p:sldId id="333" r:id="rId20"/>
    <p:sldId id="334" r:id="rId21"/>
    <p:sldId id="319" r:id="rId22"/>
    <p:sldId id="320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3028950"/>
            <a:ext cx="51720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85887"/>
            <a:ext cx="108489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05644"/>
            <a:ext cx="1090612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772816"/>
            <a:ext cx="819150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306896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0050" y="3705567"/>
            <a:ext cx="16098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3833" y="5085184"/>
            <a:ext cx="1228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6632"/>
            <a:ext cx="59055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70697"/>
            <a:ext cx="4286250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4214764"/>
            <a:ext cx="4914900" cy="238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1020" y="3243443"/>
            <a:ext cx="5752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1023937"/>
            <a:ext cx="55530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6632"/>
            <a:ext cx="58578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5013176"/>
            <a:ext cx="539115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386104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3127" y="499536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0758" y="560882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12494" y="621070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60648"/>
            <a:ext cx="584835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421766"/>
            <a:ext cx="409575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2060848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2431" y="3284984"/>
            <a:ext cx="5752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583882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708920"/>
            <a:ext cx="4619625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314096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7394" y="43651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2685" y="623140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58483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700808"/>
            <a:ext cx="5314950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85293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1756" y="348954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2293" y="4103002"/>
            <a:ext cx="4394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029" y="4751184"/>
            <a:ext cx="4394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268760"/>
            <a:ext cx="119538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" y="2071836"/>
            <a:ext cx="8229600" cy="438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2924944"/>
            <a:ext cx="2876550" cy="1933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36160" y="4725144"/>
            <a:ext cx="5752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7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43" y="1556792"/>
            <a:ext cx="82486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5651" y="1772816"/>
            <a:ext cx="1304925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490367"/>
            <a:ext cx="5752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3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268760"/>
            <a:ext cx="11588799" cy="5729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1772816"/>
            <a:ext cx="10657184" cy="50255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278092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4346" y="479492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4914" y="545468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82010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55" y="4244305"/>
            <a:ext cx="7829550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2708920"/>
            <a:ext cx="2781300" cy="2019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17450" y="3648749"/>
            <a:ext cx="10065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5273" y="4852516"/>
            <a:ext cx="15084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4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000125"/>
            <a:ext cx="8191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996952"/>
            <a:ext cx="5752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695450"/>
            <a:ext cx="82581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76872"/>
            <a:ext cx="5752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15" y="1284082"/>
            <a:ext cx="9956229" cy="55292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63691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46005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0768"/>
            <a:ext cx="10848975" cy="486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364502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8072" y="432793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8999" y="432793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3288" y="2996953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75349" y="3714471"/>
            <a:ext cx="936104" cy="3627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9989567" cy="18844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548" y="2841361"/>
            <a:ext cx="9928495" cy="40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8504"/>
            <a:ext cx="108585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140968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3" y="3140968"/>
            <a:ext cx="7490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95450"/>
            <a:ext cx="10657184" cy="5049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748" y="980728"/>
            <a:ext cx="10554711" cy="82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14797"/>
            <a:ext cx="108775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2025-11-08T06:13:17Z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