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32" r:id="rId16"/>
    <p:sldId id="316" r:id="rId17"/>
    <p:sldId id="317" r:id="rId18"/>
    <p:sldId id="318" r:id="rId19"/>
    <p:sldId id="319" r:id="rId20"/>
    <p:sldId id="320" r:id="rId21"/>
    <p:sldId id="321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152650"/>
            <a:ext cx="817245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388324" cy="32135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52392"/>
            <a:ext cx="8455174" cy="350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65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155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88840"/>
            <a:ext cx="9201150" cy="7143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75520" y="2636912"/>
            <a:ext cx="9389690" cy="4221088"/>
            <a:chOff x="1775520" y="2636912"/>
            <a:chExt cx="9389690" cy="4221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35960" y="2762250"/>
              <a:ext cx="5429250" cy="4095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5520" y="2636912"/>
              <a:ext cx="3181350" cy="5810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775520" y="2708920"/>
            <a:ext cx="9505056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3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15608"/>
            <a:ext cx="1021080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609329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44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100393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29309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28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1075"/>
            <a:ext cx="10620375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03936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89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584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21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84897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09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80728"/>
            <a:ext cx="102870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89040"/>
            <a:ext cx="457200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89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22440"/>
            <a:ext cx="7867400" cy="6827892"/>
            <a:chOff x="1199456" y="-29135"/>
            <a:chExt cx="8262392" cy="72891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-29135"/>
              <a:ext cx="8118376" cy="58522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949280"/>
              <a:ext cx="6731148" cy="1310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5477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76356" cy="587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00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8949332" cy="60833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393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89040"/>
            <a:ext cx="47625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0"/>
            <a:ext cx="8565008" cy="682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56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6775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636912"/>
            <a:ext cx="4505325" cy="34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6021288"/>
            <a:ext cx="9391650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9969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9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442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42930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00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63436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52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404664"/>
            <a:ext cx="10725150" cy="555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8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124744"/>
            <a:ext cx="53149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65341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94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40768"/>
            <a:ext cx="8803406" cy="5116878"/>
            <a:chOff x="767408" y="-387424"/>
            <a:chExt cx="10819631" cy="66723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-387424"/>
              <a:ext cx="10677525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437112"/>
              <a:ext cx="10315575" cy="18478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5594" b="5017"/>
          <a:stretch/>
        </p:blipFill>
        <p:spPr>
          <a:xfrm>
            <a:off x="8631561" y="1412776"/>
            <a:ext cx="3551903" cy="33022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43472" y="198884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566124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5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832452" cy="4044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895725"/>
            <a:ext cx="394335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5567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6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