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25" y="3076575"/>
            <a:ext cx="47053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62125"/>
            <a:ext cx="104108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75455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6807" y="175455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5070" y="246061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5445" y="246061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6093" y="314352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2296" y="314352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88934" y="387272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76549" y="387272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14635" y="387272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8043"/>
            <a:ext cx="10081120" cy="56899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068960"/>
            <a:ext cx="10999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3567" y="3705568"/>
            <a:ext cx="6944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3096" y="4376899"/>
            <a:ext cx="14930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4149" y="5707987"/>
            <a:ext cx="1111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9217" y="5707987"/>
            <a:ext cx="1111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59245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684" y="1340768"/>
            <a:ext cx="38957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642937"/>
            <a:ext cx="57531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38350"/>
            <a:ext cx="116871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1070"/>
            <a:ext cx="118110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988840"/>
            <a:ext cx="1008112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028" y="2463402"/>
            <a:ext cx="1008112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2385" y="2903240"/>
            <a:ext cx="579959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8015" y="4388254"/>
            <a:ext cx="1121961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7807" y="4388254"/>
            <a:ext cx="1121961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16425" y="5348952"/>
            <a:ext cx="527647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4116" y="5835089"/>
            <a:ext cx="721404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305937"/>
            <a:ext cx="721404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0882" y="1780500"/>
            <a:ext cx="721404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2036" y="2255061"/>
            <a:ext cx="3606292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0704" y="2764349"/>
            <a:ext cx="1613327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00446" y="3250486"/>
            <a:ext cx="5122204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0279" y="3713473"/>
            <a:ext cx="1613327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166937"/>
            <a:ext cx="118776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1" y="2780928"/>
            <a:ext cx="3130525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712" y="3278640"/>
            <a:ext cx="3549080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8950" y="4239339"/>
            <a:ext cx="322634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2776"/>
            <a:ext cx="1178242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31" y="2615927"/>
            <a:ext cx="11210925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615927"/>
            <a:ext cx="721404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7550" y="3576626"/>
            <a:ext cx="960698" cy="716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90700"/>
            <a:ext cx="117633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645024"/>
            <a:ext cx="721404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1304" y="4559424"/>
            <a:ext cx="721404" cy="33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1877"/>
            <a:ext cx="9073008" cy="47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1257307"/>
            <a:ext cx="10296650" cy="55560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573016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2526" y="4221198"/>
            <a:ext cx="10999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4668" y="4857585"/>
            <a:ext cx="10999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5478" y="6096076"/>
            <a:ext cx="10999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649072" cy="5105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80" y="1556793"/>
            <a:ext cx="8057470" cy="5040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9611" y="2492896"/>
            <a:ext cx="3744416" cy="17301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144" y="4581128"/>
            <a:ext cx="57606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82391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420888"/>
            <a:ext cx="258127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52855" y="3717032"/>
            <a:ext cx="57606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8262" y="4469387"/>
            <a:ext cx="92986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536" y="260648"/>
            <a:ext cx="83724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196752"/>
            <a:ext cx="1847850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7621" y="3501008"/>
            <a:ext cx="76104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8640"/>
            <a:ext cx="79057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786" y="5301208"/>
            <a:ext cx="7810500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1628800"/>
            <a:ext cx="93610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4550" y="3052486"/>
            <a:ext cx="3149881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9" y="3781691"/>
            <a:ext cx="1512168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7254" y="4522471"/>
            <a:ext cx="1512168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1376" y="5274825"/>
            <a:ext cx="1512168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285" y="1124744"/>
            <a:ext cx="10286323" cy="566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9192" cy="55994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69746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48" y="953476"/>
            <a:ext cx="10707421" cy="40456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973" y="4941168"/>
            <a:ext cx="10632675" cy="16444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198884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1675" y="423432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4624"/>
            <a:ext cx="5810250" cy="671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240136"/>
            <a:ext cx="28194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4348212"/>
            <a:ext cx="10999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7050" y="4996395"/>
            <a:ext cx="7546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6888" y="5609853"/>
            <a:ext cx="4059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6249462"/>
            <a:ext cx="13879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42256"/>
            <a:ext cx="58007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270448"/>
            <a:ext cx="445770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978349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6707" y="4581128"/>
            <a:ext cx="10999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60648"/>
            <a:ext cx="9082807" cy="4913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896054"/>
            <a:ext cx="9865096" cy="59173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49411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0002" y="49411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4579" y="554305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1886" y="554305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71947"/>
            <a:ext cx="108204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2025-11-08T05:47:08Z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