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90850"/>
            <a:ext cx="108204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2096"/>
            <a:ext cx="8928992" cy="5598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268760"/>
            <a:ext cx="3166550" cy="267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530120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0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7" y="1268760"/>
            <a:ext cx="7985040" cy="42534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192" r="3371" b="762"/>
          <a:stretch/>
        </p:blipFill>
        <p:spPr>
          <a:xfrm>
            <a:off x="8184232" y="1196752"/>
            <a:ext cx="3823468" cy="35907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01317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14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06584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8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62484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7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-13049"/>
            <a:ext cx="8841976" cy="23202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361390"/>
            <a:ext cx="7887494" cy="449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3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16632"/>
            <a:ext cx="2584850" cy="345395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3352" y="188640"/>
            <a:ext cx="8400498" cy="6669360"/>
            <a:chOff x="263352" y="0"/>
            <a:chExt cx="9079358" cy="7405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0"/>
              <a:ext cx="5647972" cy="32750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3284984"/>
              <a:ext cx="5554612" cy="5078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861048"/>
              <a:ext cx="8359278" cy="354426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279576" y="90872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22920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614985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393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8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156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62293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052736"/>
            <a:ext cx="34194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5480" y="24102"/>
            <a:ext cx="7486650" cy="3410322"/>
            <a:chOff x="911424" y="1340768"/>
            <a:chExt cx="7486650" cy="34103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64103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88840"/>
              <a:ext cx="7486650" cy="27622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573016"/>
            <a:ext cx="91821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9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346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89086"/>
            <a:ext cx="8979048" cy="64529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62624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0"/>
            <a:ext cx="4128392" cy="2244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95440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0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0877"/>
            <a:ext cx="10079830" cy="555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-16066"/>
            <a:ext cx="8444599" cy="6669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8367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17728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727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8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891042" cy="6467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9087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18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25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489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4452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412776"/>
            <a:ext cx="10239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4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39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9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44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8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