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3119437"/>
            <a:ext cx="103346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385887"/>
            <a:ext cx="83439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204864"/>
            <a:ext cx="936104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8507" y="2876086"/>
            <a:ext cx="936104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0198" y="4221088"/>
            <a:ext cx="2174154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65033" y="4892310"/>
            <a:ext cx="906831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88640"/>
            <a:ext cx="821055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0486" y="5589240"/>
            <a:ext cx="8229600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2534" y="6237312"/>
            <a:ext cx="2143125" cy="428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71864" y="1484784"/>
            <a:ext cx="576064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1392" y="2804298"/>
            <a:ext cx="1014568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04967" y="2804298"/>
            <a:ext cx="1014568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03225" y="3510354"/>
            <a:ext cx="1014568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55843" y="4853017"/>
            <a:ext cx="1014568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6212"/>
            <a:ext cx="7577870" cy="67687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7327" y="3789041"/>
            <a:ext cx="3302436" cy="7200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03712" y="764704"/>
            <a:ext cx="1296144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27398" y="1968471"/>
            <a:ext cx="1024586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85140" y="4457027"/>
            <a:ext cx="874556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81100" y="4457027"/>
            <a:ext cx="874556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36554" y="5070485"/>
            <a:ext cx="874556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78812" y="5070485"/>
            <a:ext cx="874556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268760"/>
            <a:ext cx="119634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2204864"/>
            <a:ext cx="8229600" cy="419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4509120"/>
            <a:ext cx="576064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82391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2063631"/>
            <a:ext cx="2466975" cy="3000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54922" y="3452150"/>
            <a:ext cx="1353046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4137505"/>
            <a:ext cx="1008112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833437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5719" y="2564904"/>
            <a:ext cx="3571875" cy="1857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3969755"/>
            <a:ext cx="576064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9132" y="5613361"/>
            <a:ext cx="1000763" cy="480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2025-11-08T05:48:32Z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