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776537"/>
            <a:ext cx="7469460" cy="11523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3061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356992"/>
            <a:ext cx="47339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501008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8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0392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4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2014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3068960"/>
            <a:ext cx="36385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429000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1440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7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733256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6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1385887"/>
            <a:ext cx="6010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8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87153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1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665"/>
            <a:ext cx="1102995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51783"/>
            <a:ext cx="1045845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936" y="3179976"/>
            <a:ext cx="1031557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393" y="3967720"/>
            <a:ext cx="10448925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015" y="4873478"/>
            <a:ext cx="10401300" cy="80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89" y="5733256"/>
            <a:ext cx="2238375" cy="790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15612" y="3862974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7848" y="4941168"/>
            <a:ext cx="1296144" cy="587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6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951" y="2011710"/>
            <a:ext cx="103441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517" y="2777878"/>
            <a:ext cx="103346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038" y="3553623"/>
            <a:ext cx="1046797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6157" y="4415093"/>
            <a:ext cx="10506075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1330" y="5150404"/>
            <a:ext cx="10448925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517" y="5892880"/>
            <a:ext cx="7553325" cy="933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99656" y="3570001"/>
            <a:ext cx="129614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5921929"/>
            <a:ext cx="2448272" cy="617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0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0175"/>
            <a:ext cx="11296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92896"/>
            <a:ext cx="136815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509120"/>
            <a:ext cx="1152128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2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473392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901" y="2861609"/>
            <a:ext cx="1107757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608950"/>
            <a:ext cx="1033462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432246"/>
            <a:ext cx="10401300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7488" y="5306387"/>
            <a:ext cx="9410700" cy="809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8063" y="6012408"/>
            <a:ext cx="2000250" cy="733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32504" y="6012408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862012"/>
            <a:ext cx="52768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5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319" y="4613176"/>
            <a:ext cx="100488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4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1631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6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2039466"/>
            <a:ext cx="101441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27698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6500" y="3335610"/>
            <a:ext cx="324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5" y="3335610"/>
            <a:ext cx="4167461" cy="580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371054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1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852612"/>
            <a:ext cx="102870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129614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38325"/>
            <a:ext cx="104013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720080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65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46863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88" y="2835052"/>
            <a:ext cx="84867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501008"/>
            <a:ext cx="755332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4221088"/>
            <a:ext cx="778192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7528" y="5014789"/>
            <a:ext cx="773430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1544" y="5842517"/>
            <a:ext cx="7715250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5716" y="1585144"/>
            <a:ext cx="2159545" cy="51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86765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654" y="1412776"/>
            <a:ext cx="18478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420888"/>
            <a:ext cx="79343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1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075896"/>
            <a:ext cx="103536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95494"/>
            <a:ext cx="136815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653136"/>
            <a:ext cx="1728192" cy="100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7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4412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00965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937" y="3014662"/>
            <a:ext cx="101441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723" y="3900660"/>
            <a:ext cx="1007745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5164" y="4758083"/>
            <a:ext cx="1022032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723" y="5663131"/>
            <a:ext cx="64389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966" y="4797152"/>
            <a:ext cx="97726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268760"/>
            <a:ext cx="69913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39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102203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44477"/>
            <a:ext cx="38100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964879"/>
            <a:ext cx="1015365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4769" y="3768199"/>
            <a:ext cx="93630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1145" y="4647281"/>
            <a:ext cx="9372600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4792" y="5453383"/>
            <a:ext cx="4695825" cy="981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84007" y="2044477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3809081"/>
            <a:ext cx="244827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151" y="4640057"/>
            <a:ext cx="3523581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536" y="5488652"/>
            <a:ext cx="3593976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3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733256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757362"/>
            <a:ext cx="2895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8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04937"/>
            <a:ext cx="10582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2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895475"/>
            <a:ext cx="105441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71662"/>
            <a:ext cx="110394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0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92392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9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2025-10-31T09:20:45Z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