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10" r:id="rId8"/>
    <p:sldId id="308" r:id="rId9"/>
    <p:sldId id="309" r:id="rId10"/>
    <p:sldId id="311" r:id="rId11"/>
    <p:sldId id="312" r:id="rId12"/>
    <p:sldId id="315" r:id="rId13"/>
    <p:sldId id="313" r:id="rId14"/>
    <p:sldId id="314" r:id="rId15"/>
    <p:sldId id="316" r:id="rId16"/>
    <p:sldId id="317" r:id="rId17"/>
    <p:sldId id="318" r:id="rId18"/>
    <p:sldId id="332" r:id="rId19"/>
    <p:sldId id="319" r:id="rId20"/>
    <p:sldId id="320" r:id="rId21"/>
    <p:sldId id="321" r:id="rId22"/>
    <p:sldId id="322" r:id="rId23"/>
    <p:sldId id="323" r:id="rId24"/>
    <p:sldId id="324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152775"/>
            <a:ext cx="75342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40768"/>
            <a:ext cx="119634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132856"/>
            <a:ext cx="108204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4203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12776"/>
            <a:ext cx="792088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3510" y="2037809"/>
            <a:ext cx="1514618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8168" y="2697566"/>
            <a:ext cx="128980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7064" y="3334173"/>
            <a:ext cx="128980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9970" y="4057046"/>
            <a:ext cx="1548117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0603" y="4705228"/>
            <a:ext cx="1477445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8801" y="5364985"/>
            <a:ext cx="111117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27991" y="5990018"/>
            <a:ext cx="111117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0"/>
            <a:ext cx="5206901" cy="682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2062"/>
            <a:ext cx="10944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52600"/>
            <a:ext cx="104298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752600"/>
            <a:ext cx="100811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3601" y="2412357"/>
            <a:ext cx="560031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7433" y="3048934"/>
            <a:ext cx="914511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8441" y="3673967"/>
            <a:ext cx="914511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6963" y="4449471"/>
            <a:ext cx="70494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836712"/>
            <a:ext cx="1847850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340768"/>
            <a:ext cx="53435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81150"/>
            <a:ext cx="10906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3630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2961" y="2924944"/>
            <a:ext cx="719063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2328" y="3619425"/>
            <a:ext cx="719063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7214" y="4406503"/>
            <a:ext cx="719063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2850" y="4406503"/>
            <a:ext cx="94355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9032" y="5158857"/>
            <a:ext cx="64818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9163" y="5853338"/>
            <a:ext cx="64818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32656"/>
            <a:ext cx="1847850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792053"/>
            <a:ext cx="532447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68760"/>
            <a:ext cx="118681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337" y="1852679"/>
            <a:ext cx="90773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30" y="774383"/>
            <a:ext cx="9117342" cy="4223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40768"/>
            <a:ext cx="1089660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3140968"/>
            <a:ext cx="1152128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6847" y="4581128"/>
            <a:ext cx="389313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68760"/>
            <a:ext cx="118776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00" y="3705457"/>
            <a:ext cx="117538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29204" y="1171044"/>
            <a:ext cx="1190932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692696"/>
            <a:ext cx="33051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2527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6959" y="1227924"/>
            <a:ext cx="511249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1618" y="1690912"/>
            <a:ext cx="646470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090" y="2153898"/>
            <a:ext cx="2474597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36560" y="3762779"/>
            <a:ext cx="612221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9289032" cy="459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1268760"/>
            <a:ext cx="8210550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9642" y="2492896"/>
            <a:ext cx="273367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4124443"/>
            <a:ext cx="1080120" cy="43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5316" y="5467106"/>
            <a:ext cx="1080120" cy="43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369" y="6184736"/>
            <a:ext cx="1080120" cy="43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5"/>
            <a:ext cx="81915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299543"/>
            <a:ext cx="18478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4149080"/>
            <a:ext cx="1656184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7176" y="4820412"/>
            <a:ext cx="806896" cy="400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8239125" cy="577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789040"/>
            <a:ext cx="3238500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58509" y="3284984"/>
            <a:ext cx="612221" cy="49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85181"/>
            <a:ext cx="108394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68760"/>
            <a:ext cx="1082040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4345078"/>
            <a:ext cx="100811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62175"/>
            <a:ext cx="108299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162175"/>
            <a:ext cx="100811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0783" y="2868231"/>
            <a:ext cx="100811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10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347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852936"/>
            <a:ext cx="100811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869160"/>
            <a:ext cx="100811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6641" y="4869160"/>
            <a:ext cx="100811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311687"/>
            <a:ext cx="10585176" cy="550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5715000" cy="606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814363"/>
            <a:ext cx="415290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204864"/>
            <a:ext cx="504056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6892" y="3489655"/>
            <a:ext cx="986739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5075" y="5353190"/>
            <a:ext cx="554582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312" y="692696"/>
            <a:ext cx="58007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3008" y="1988095"/>
            <a:ext cx="12954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492896"/>
            <a:ext cx="72008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4156" y="3129504"/>
            <a:ext cx="1249955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2273" y="4993028"/>
            <a:ext cx="720080" cy="45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