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8891" y="2564904"/>
            <a:ext cx="4495800" cy="819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3789040"/>
            <a:ext cx="5210175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836712"/>
            <a:ext cx="5810250" cy="547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208" y="2492896"/>
            <a:ext cx="1695450" cy="1924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12024" y="3575149"/>
            <a:ext cx="108012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91700" y="4952536"/>
            <a:ext cx="108012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0893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" y="1340768"/>
            <a:ext cx="12011025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125" y="2057400"/>
            <a:ext cx="1095375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2348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4537" y="1485900"/>
            <a:ext cx="8162925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3324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2" y="1400175"/>
            <a:ext cx="10391775" cy="4057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5457825"/>
            <a:ext cx="3590925" cy="552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24392" y="1400175"/>
            <a:ext cx="166749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6529" y="2048358"/>
            <a:ext cx="166749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90073" y="2731264"/>
            <a:ext cx="166749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25607" y="3356992"/>
            <a:ext cx="200264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70429" y="4722805"/>
            <a:ext cx="12815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448353" y="4722805"/>
            <a:ext cx="12815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9895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2109787"/>
            <a:ext cx="10458450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3284984"/>
            <a:ext cx="52284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76191" y="3979465"/>
            <a:ext cx="52284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4357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672" y="188640"/>
            <a:ext cx="5495925" cy="652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68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1268760"/>
            <a:ext cx="5810250" cy="3028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904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37" y="1307232"/>
            <a:ext cx="11972925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7787" y="2052637"/>
            <a:ext cx="9496425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752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85900"/>
            <a:ext cx="11515725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2060848"/>
            <a:ext cx="20162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87405" y="2558558"/>
            <a:ext cx="20162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28316" y="2998396"/>
            <a:ext cx="17159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61430" y="3472958"/>
            <a:ext cx="113031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51202" y="3970668"/>
            <a:ext cx="71640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44598" y="3970668"/>
            <a:ext cx="307999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555101" y="4410506"/>
            <a:ext cx="71640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605977" y="4896643"/>
            <a:ext cx="71640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075962" y="4896643"/>
            <a:ext cx="146019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1062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374229"/>
            <a:ext cx="11791950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2420888"/>
            <a:ext cx="71640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7216" y="3867723"/>
            <a:ext cx="287452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6745" y="5291409"/>
            <a:ext cx="146397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28448" y="5291409"/>
            <a:ext cx="60966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7230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" y="1268760"/>
            <a:ext cx="12001500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0" y="2132856"/>
            <a:ext cx="10934700" cy="3343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412776"/>
            <a:ext cx="11763375" cy="1304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863577"/>
            <a:ext cx="9467850" cy="1933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16080" y="1838918"/>
            <a:ext cx="71640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32363" y="2301905"/>
            <a:ext cx="71640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1788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340768"/>
            <a:ext cx="11887200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420888"/>
            <a:ext cx="71640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41832" y="2420888"/>
            <a:ext cx="71640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319624" y="4295987"/>
            <a:ext cx="43861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6711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" y="1268760"/>
            <a:ext cx="12011025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6911" y="1916832"/>
            <a:ext cx="8258175" cy="4695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20336" y="3429000"/>
            <a:ext cx="71640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5925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16632"/>
            <a:ext cx="8324850" cy="4152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56354" y="2174051"/>
            <a:ext cx="1647825" cy="1000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352" y="4077072"/>
            <a:ext cx="5133975" cy="18764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20172" y="4391372"/>
            <a:ext cx="5524500" cy="14859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904312" y="3693468"/>
            <a:ext cx="71640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1980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88640"/>
            <a:ext cx="8239125" cy="2933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3212976"/>
            <a:ext cx="6934200" cy="2924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64352" y="3356992"/>
            <a:ext cx="2552700" cy="19240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506861" y="2379688"/>
            <a:ext cx="613475" cy="5452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8932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33820"/>
            <a:ext cx="10369152" cy="553622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2924944"/>
            <a:ext cx="52284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98092" y="2924944"/>
            <a:ext cx="10461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69697" y="3596276"/>
            <a:ext cx="10461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68482" y="3596276"/>
            <a:ext cx="10461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4540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423987"/>
            <a:ext cx="10934700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028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590675"/>
            <a:ext cx="10906125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2348880"/>
            <a:ext cx="792088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114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314450"/>
            <a:ext cx="10915650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1628800"/>
            <a:ext cx="12241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58374" y="2855716"/>
            <a:ext cx="182991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014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514475"/>
            <a:ext cx="10896600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1916832"/>
            <a:ext cx="9361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80574" y="2507140"/>
            <a:ext cx="177972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755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800225"/>
            <a:ext cx="10868025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623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44624"/>
            <a:ext cx="5829300" cy="6762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63568" y="2199199"/>
            <a:ext cx="3600450" cy="2114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719736" y="4077072"/>
            <a:ext cx="8640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80030" y="4806277"/>
            <a:ext cx="8640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1099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7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2025-11-08T05:43:07Z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